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handoutMasterIdLst>
    <p:handoutMasterId r:id="rId25"/>
  </p:handoutMasterIdLst>
  <p:sldIdLst>
    <p:sldId id="256" r:id="rId2"/>
    <p:sldId id="276" r:id="rId3"/>
    <p:sldId id="277" r:id="rId4"/>
    <p:sldId id="291" r:id="rId5"/>
    <p:sldId id="290" r:id="rId6"/>
    <p:sldId id="292" r:id="rId7"/>
    <p:sldId id="278" r:id="rId8"/>
    <p:sldId id="279" r:id="rId9"/>
    <p:sldId id="280" r:id="rId10"/>
    <p:sldId id="281" r:id="rId11"/>
    <p:sldId id="282" r:id="rId12"/>
    <p:sldId id="283" r:id="rId13"/>
    <p:sldId id="293" r:id="rId14"/>
    <p:sldId id="284" r:id="rId15"/>
    <p:sldId id="285" r:id="rId16"/>
    <p:sldId id="286" r:id="rId17"/>
    <p:sldId id="287" r:id="rId18"/>
    <p:sldId id="288" r:id="rId19"/>
    <p:sldId id="289" r:id="rId20"/>
    <p:sldId id="294" r:id="rId21"/>
    <p:sldId id="273" r:id="rId22"/>
    <p:sldId id="274" r:id="rId2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4B3"/>
    <a:srgbClr val="4D4F53"/>
    <a:srgbClr val="AA272F"/>
    <a:srgbClr val="E05206"/>
    <a:srgbClr val="005C98"/>
    <a:srgbClr val="1C3C6E"/>
    <a:srgbClr val="061833"/>
    <a:srgbClr val="1F4F88"/>
    <a:srgbClr val="1383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39" autoAdjust="0"/>
  </p:normalViewPr>
  <p:slideViewPr>
    <p:cSldViewPr>
      <p:cViewPr varScale="1">
        <p:scale>
          <a:sx n="113" d="100"/>
          <a:sy n="113" d="100"/>
        </p:scale>
        <p:origin x="744" y="9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7" d="100"/>
          <a:sy n="87" d="100"/>
        </p:scale>
        <p:origin x="-190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A65903-27CB-44A4-9DD6-7BBBDEB7576C}" type="doc">
      <dgm:prSet loTypeId="urn:microsoft.com/office/officeart/2018/2/layout/IconCircleList" loCatId="icon" qsTypeId="urn:microsoft.com/office/officeart/2005/8/quickstyle/simple1" qsCatId="simple" csTypeId="urn:microsoft.com/office/officeart/2018/5/colors/Iconchunking_neutralbg_colorful2" csCatId="colorful" phldr="1"/>
      <dgm:spPr/>
      <dgm:t>
        <a:bodyPr/>
        <a:lstStyle/>
        <a:p>
          <a:endParaRPr lang="en-US"/>
        </a:p>
      </dgm:t>
    </dgm:pt>
    <dgm:pt modelId="{BD0D6861-489E-46BF-B94C-CA82179C197B}">
      <dgm:prSet/>
      <dgm:spPr/>
      <dgm:t>
        <a:bodyPr/>
        <a:lstStyle/>
        <a:p>
          <a:r>
            <a:rPr lang="en-US" b="1" baseline="0"/>
            <a:t>Whether you bus, carpool, bike or walk, make sure your parents know your route.</a:t>
          </a:r>
          <a:endParaRPr lang="en-US"/>
        </a:p>
      </dgm:t>
    </dgm:pt>
    <dgm:pt modelId="{4601E37F-B153-4457-9F3E-2494F0CD3B36}" type="parTrans" cxnId="{E5ED4840-E12F-4DC8-9E23-AC9D644F5C58}">
      <dgm:prSet/>
      <dgm:spPr/>
      <dgm:t>
        <a:bodyPr/>
        <a:lstStyle/>
        <a:p>
          <a:endParaRPr lang="en-US"/>
        </a:p>
      </dgm:t>
    </dgm:pt>
    <dgm:pt modelId="{76C5ABBC-D2D9-4558-82D3-F35A6E7F407F}" type="sibTrans" cxnId="{E5ED4840-E12F-4DC8-9E23-AC9D644F5C58}">
      <dgm:prSet/>
      <dgm:spPr/>
      <dgm:t>
        <a:bodyPr/>
        <a:lstStyle/>
        <a:p>
          <a:endParaRPr lang="en-US"/>
        </a:p>
      </dgm:t>
    </dgm:pt>
    <dgm:pt modelId="{48902FD8-C641-4668-A9DE-C4BA490CF5D0}">
      <dgm:prSet/>
      <dgm:spPr/>
      <dgm:t>
        <a:bodyPr/>
        <a:lstStyle/>
        <a:p>
          <a:r>
            <a:rPr lang="en-US" b="1" baseline="0"/>
            <a:t>If you walk or bike, remember to follow traffic safety rules.</a:t>
          </a:r>
          <a:endParaRPr lang="en-US"/>
        </a:p>
      </dgm:t>
    </dgm:pt>
    <dgm:pt modelId="{43BD7902-B0F0-4521-A58F-E406823745C2}" type="parTrans" cxnId="{53A71C74-5257-4E40-9C05-F62B60AE4158}">
      <dgm:prSet/>
      <dgm:spPr/>
      <dgm:t>
        <a:bodyPr/>
        <a:lstStyle/>
        <a:p>
          <a:endParaRPr lang="en-US"/>
        </a:p>
      </dgm:t>
    </dgm:pt>
    <dgm:pt modelId="{912FEAB5-E10A-4B18-9D72-DBDA3C52F46D}" type="sibTrans" cxnId="{53A71C74-5257-4E40-9C05-F62B60AE4158}">
      <dgm:prSet/>
      <dgm:spPr/>
      <dgm:t>
        <a:bodyPr/>
        <a:lstStyle/>
        <a:p>
          <a:endParaRPr lang="en-US"/>
        </a:p>
      </dgm:t>
    </dgm:pt>
    <dgm:pt modelId="{B4920777-43FC-4E1B-813F-FD3D08A557F7}">
      <dgm:prSet/>
      <dgm:spPr/>
      <dgm:t>
        <a:bodyPr/>
        <a:lstStyle/>
        <a:p>
          <a:r>
            <a:rPr lang="en-US" b="1" baseline="0"/>
            <a:t>Have a back up plan for bad weather (carry emergency numbers with you).</a:t>
          </a:r>
          <a:endParaRPr lang="en-US"/>
        </a:p>
      </dgm:t>
    </dgm:pt>
    <dgm:pt modelId="{ABB55B2D-3763-4A0F-949B-41ED56B4000F}" type="parTrans" cxnId="{B2A039D6-6D07-4D87-954D-12A04817DB76}">
      <dgm:prSet/>
      <dgm:spPr/>
      <dgm:t>
        <a:bodyPr/>
        <a:lstStyle/>
        <a:p>
          <a:endParaRPr lang="en-US"/>
        </a:p>
      </dgm:t>
    </dgm:pt>
    <dgm:pt modelId="{6AC25226-F10E-4953-B8B4-11B7D2EDF0E4}" type="sibTrans" cxnId="{B2A039D6-6D07-4D87-954D-12A04817DB76}">
      <dgm:prSet/>
      <dgm:spPr/>
      <dgm:t>
        <a:bodyPr/>
        <a:lstStyle/>
        <a:p>
          <a:endParaRPr lang="en-US"/>
        </a:p>
      </dgm:t>
    </dgm:pt>
    <dgm:pt modelId="{8817F70C-021C-4B9A-8873-E89BEC279080}">
      <dgm:prSet/>
      <dgm:spPr/>
      <dgm:t>
        <a:bodyPr/>
        <a:lstStyle/>
        <a:p>
          <a:r>
            <a:rPr lang="en-US" b="1" baseline="0"/>
            <a:t>Never accept rides from people you and your family don’t know well. </a:t>
          </a:r>
          <a:endParaRPr lang="en-US"/>
        </a:p>
      </dgm:t>
    </dgm:pt>
    <dgm:pt modelId="{E002C3EC-697E-48FD-B866-129AE513B396}" type="parTrans" cxnId="{2C7BE8CD-9161-4128-9B72-5DE048ACF6F9}">
      <dgm:prSet/>
      <dgm:spPr/>
      <dgm:t>
        <a:bodyPr/>
        <a:lstStyle/>
        <a:p>
          <a:endParaRPr lang="en-US"/>
        </a:p>
      </dgm:t>
    </dgm:pt>
    <dgm:pt modelId="{6AC9BA30-DE27-424F-8546-D2096DFB195F}" type="sibTrans" cxnId="{2C7BE8CD-9161-4128-9B72-5DE048ACF6F9}">
      <dgm:prSet/>
      <dgm:spPr/>
      <dgm:t>
        <a:bodyPr/>
        <a:lstStyle/>
        <a:p>
          <a:endParaRPr lang="en-US"/>
        </a:p>
      </dgm:t>
    </dgm:pt>
    <dgm:pt modelId="{B1766B09-6FE5-4CC3-A438-894AF9A9B820}" type="pres">
      <dgm:prSet presAssocID="{A4A65903-27CB-44A4-9DD6-7BBBDEB7576C}" presName="root" presStyleCnt="0">
        <dgm:presLayoutVars>
          <dgm:dir/>
          <dgm:resizeHandles val="exact"/>
        </dgm:presLayoutVars>
      </dgm:prSet>
      <dgm:spPr/>
    </dgm:pt>
    <dgm:pt modelId="{DF78F1B0-EA29-438F-BD28-9EAB1FBA6272}" type="pres">
      <dgm:prSet presAssocID="{A4A65903-27CB-44A4-9DD6-7BBBDEB7576C}" presName="container" presStyleCnt="0">
        <dgm:presLayoutVars>
          <dgm:dir/>
          <dgm:resizeHandles val="exact"/>
        </dgm:presLayoutVars>
      </dgm:prSet>
      <dgm:spPr/>
    </dgm:pt>
    <dgm:pt modelId="{E1C3C6A5-B5D9-4CC4-9E45-C3B6EC29E39B}" type="pres">
      <dgm:prSet presAssocID="{BD0D6861-489E-46BF-B94C-CA82179C197B}" presName="compNode" presStyleCnt="0"/>
      <dgm:spPr/>
    </dgm:pt>
    <dgm:pt modelId="{404A9F09-C630-44E8-8CD9-F8348EA3B34B}" type="pres">
      <dgm:prSet presAssocID="{BD0D6861-489E-46BF-B94C-CA82179C197B}" presName="iconBgRect" presStyleLbl="bgShp" presStyleIdx="0" presStyleCnt="4"/>
      <dgm:spPr/>
    </dgm:pt>
    <dgm:pt modelId="{B33603FE-E368-4080-A16E-5E8B5ADE2B5E}" type="pres">
      <dgm:prSet presAssocID="{BD0D6861-489E-46BF-B94C-CA82179C197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s"/>
        </a:ext>
      </dgm:extLst>
    </dgm:pt>
    <dgm:pt modelId="{E4A582B3-C056-44A1-B49A-69B2D428C4F5}" type="pres">
      <dgm:prSet presAssocID="{BD0D6861-489E-46BF-B94C-CA82179C197B}" presName="spaceRect" presStyleCnt="0"/>
      <dgm:spPr/>
    </dgm:pt>
    <dgm:pt modelId="{013F2AAA-641D-4EB4-AAB7-ABACD97854E8}" type="pres">
      <dgm:prSet presAssocID="{BD0D6861-489E-46BF-B94C-CA82179C197B}" presName="textRect" presStyleLbl="revTx" presStyleIdx="0" presStyleCnt="4">
        <dgm:presLayoutVars>
          <dgm:chMax val="1"/>
          <dgm:chPref val="1"/>
        </dgm:presLayoutVars>
      </dgm:prSet>
      <dgm:spPr/>
    </dgm:pt>
    <dgm:pt modelId="{7065810D-D7C6-4E96-A4B7-360861EA29CC}" type="pres">
      <dgm:prSet presAssocID="{76C5ABBC-D2D9-4558-82D3-F35A6E7F407F}" presName="sibTrans" presStyleLbl="sibTrans2D1" presStyleIdx="0" presStyleCnt="0"/>
      <dgm:spPr/>
    </dgm:pt>
    <dgm:pt modelId="{354A73CE-FD70-443C-B865-BAE2E514142D}" type="pres">
      <dgm:prSet presAssocID="{48902FD8-C641-4668-A9DE-C4BA490CF5D0}" presName="compNode" presStyleCnt="0"/>
      <dgm:spPr/>
    </dgm:pt>
    <dgm:pt modelId="{7BA370AF-BA05-4407-8806-4AC1B88B34A9}" type="pres">
      <dgm:prSet presAssocID="{48902FD8-C641-4668-A9DE-C4BA490CF5D0}" presName="iconBgRect" presStyleLbl="bgShp" presStyleIdx="1" presStyleCnt="4"/>
      <dgm:spPr/>
    </dgm:pt>
    <dgm:pt modelId="{308D94D5-4985-4092-91A8-DA8E52274443}" type="pres">
      <dgm:prSet presAssocID="{48902FD8-C641-4668-A9DE-C4BA490CF5D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torcycle"/>
        </a:ext>
      </dgm:extLst>
    </dgm:pt>
    <dgm:pt modelId="{3C9FF766-CCDC-4AFE-A9FF-4DF436043C65}" type="pres">
      <dgm:prSet presAssocID="{48902FD8-C641-4668-A9DE-C4BA490CF5D0}" presName="spaceRect" presStyleCnt="0"/>
      <dgm:spPr/>
    </dgm:pt>
    <dgm:pt modelId="{D0F867F7-5564-4B66-B3E4-EFBD7F1AD415}" type="pres">
      <dgm:prSet presAssocID="{48902FD8-C641-4668-A9DE-C4BA490CF5D0}" presName="textRect" presStyleLbl="revTx" presStyleIdx="1" presStyleCnt="4">
        <dgm:presLayoutVars>
          <dgm:chMax val="1"/>
          <dgm:chPref val="1"/>
        </dgm:presLayoutVars>
      </dgm:prSet>
      <dgm:spPr/>
    </dgm:pt>
    <dgm:pt modelId="{0776B146-AE60-48AC-988C-AA91A9A9FF98}" type="pres">
      <dgm:prSet presAssocID="{912FEAB5-E10A-4B18-9D72-DBDA3C52F46D}" presName="sibTrans" presStyleLbl="sibTrans2D1" presStyleIdx="0" presStyleCnt="0"/>
      <dgm:spPr/>
    </dgm:pt>
    <dgm:pt modelId="{BCE6E035-B622-40CF-AA4B-B043FA857C60}" type="pres">
      <dgm:prSet presAssocID="{B4920777-43FC-4E1B-813F-FD3D08A557F7}" presName="compNode" presStyleCnt="0"/>
      <dgm:spPr/>
    </dgm:pt>
    <dgm:pt modelId="{2F670230-2A2A-4605-9E4F-E44FF856E67B}" type="pres">
      <dgm:prSet presAssocID="{B4920777-43FC-4E1B-813F-FD3D08A557F7}" presName="iconBgRect" presStyleLbl="bgShp" presStyleIdx="2" presStyleCnt="4"/>
      <dgm:spPr/>
    </dgm:pt>
    <dgm:pt modelId="{F636E3FA-842D-4263-87C0-8FE6DEEBDC67}" type="pres">
      <dgm:prSet presAssocID="{B4920777-43FC-4E1B-813F-FD3D08A557F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iren"/>
        </a:ext>
      </dgm:extLst>
    </dgm:pt>
    <dgm:pt modelId="{C96AA857-5FEE-4B85-959E-18E91E85E17E}" type="pres">
      <dgm:prSet presAssocID="{B4920777-43FC-4E1B-813F-FD3D08A557F7}" presName="spaceRect" presStyleCnt="0"/>
      <dgm:spPr/>
    </dgm:pt>
    <dgm:pt modelId="{E20A9CFF-9655-45EC-A713-7DE938A0BBF1}" type="pres">
      <dgm:prSet presAssocID="{B4920777-43FC-4E1B-813F-FD3D08A557F7}" presName="textRect" presStyleLbl="revTx" presStyleIdx="2" presStyleCnt="4">
        <dgm:presLayoutVars>
          <dgm:chMax val="1"/>
          <dgm:chPref val="1"/>
        </dgm:presLayoutVars>
      </dgm:prSet>
      <dgm:spPr/>
    </dgm:pt>
    <dgm:pt modelId="{1C746B92-953B-4A29-8163-8D9C3BEAFC35}" type="pres">
      <dgm:prSet presAssocID="{6AC25226-F10E-4953-B8B4-11B7D2EDF0E4}" presName="sibTrans" presStyleLbl="sibTrans2D1" presStyleIdx="0" presStyleCnt="0"/>
      <dgm:spPr/>
    </dgm:pt>
    <dgm:pt modelId="{FBAEA4C4-1B98-4436-9443-4759991C762B}" type="pres">
      <dgm:prSet presAssocID="{8817F70C-021C-4B9A-8873-E89BEC279080}" presName="compNode" presStyleCnt="0"/>
      <dgm:spPr/>
    </dgm:pt>
    <dgm:pt modelId="{D51B215E-8237-4C55-971C-A58FAF88C4F2}" type="pres">
      <dgm:prSet presAssocID="{8817F70C-021C-4B9A-8873-E89BEC279080}" presName="iconBgRect" presStyleLbl="bgShp" presStyleIdx="3" presStyleCnt="4"/>
      <dgm:spPr/>
    </dgm:pt>
    <dgm:pt modelId="{7B932544-7C22-4AAF-8DA5-581DD7BFFEDC}" type="pres">
      <dgm:prSet presAssocID="{8817F70C-021C-4B9A-8873-E89BEC27908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amily with two children"/>
        </a:ext>
      </dgm:extLst>
    </dgm:pt>
    <dgm:pt modelId="{708F3D51-D81A-4768-B37E-FB98B224D9BB}" type="pres">
      <dgm:prSet presAssocID="{8817F70C-021C-4B9A-8873-E89BEC279080}" presName="spaceRect" presStyleCnt="0"/>
      <dgm:spPr/>
    </dgm:pt>
    <dgm:pt modelId="{2CACABDD-BC5C-4178-B4AA-B32AF6678892}" type="pres">
      <dgm:prSet presAssocID="{8817F70C-021C-4B9A-8873-E89BEC279080}" presName="textRect" presStyleLbl="revTx" presStyleIdx="3" presStyleCnt="4">
        <dgm:presLayoutVars>
          <dgm:chMax val="1"/>
          <dgm:chPref val="1"/>
        </dgm:presLayoutVars>
      </dgm:prSet>
      <dgm:spPr/>
    </dgm:pt>
  </dgm:ptLst>
  <dgm:cxnLst>
    <dgm:cxn modelId="{0EBFE704-C4C9-4B9C-B144-D6053D11FA20}" type="presOf" srcId="{B4920777-43FC-4E1B-813F-FD3D08A557F7}" destId="{E20A9CFF-9655-45EC-A713-7DE938A0BBF1}" srcOrd="0" destOrd="0" presId="urn:microsoft.com/office/officeart/2018/2/layout/IconCircleList"/>
    <dgm:cxn modelId="{E5ED4840-E12F-4DC8-9E23-AC9D644F5C58}" srcId="{A4A65903-27CB-44A4-9DD6-7BBBDEB7576C}" destId="{BD0D6861-489E-46BF-B94C-CA82179C197B}" srcOrd="0" destOrd="0" parTransId="{4601E37F-B153-4457-9F3E-2494F0CD3B36}" sibTransId="{76C5ABBC-D2D9-4558-82D3-F35A6E7F407F}"/>
    <dgm:cxn modelId="{7CC3164B-EC71-48FC-A7F1-D247C8B81D87}" type="presOf" srcId="{6AC25226-F10E-4953-B8B4-11B7D2EDF0E4}" destId="{1C746B92-953B-4A29-8163-8D9C3BEAFC35}" srcOrd="0" destOrd="0" presId="urn:microsoft.com/office/officeart/2018/2/layout/IconCircleList"/>
    <dgm:cxn modelId="{DE4F7173-751B-4E65-927A-B48E15406A9F}" type="presOf" srcId="{76C5ABBC-D2D9-4558-82D3-F35A6E7F407F}" destId="{7065810D-D7C6-4E96-A4B7-360861EA29CC}" srcOrd="0" destOrd="0" presId="urn:microsoft.com/office/officeart/2018/2/layout/IconCircleList"/>
    <dgm:cxn modelId="{53A71C74-5257-4E40-9C05-F62B60AE4158}" srcId="{A4A65903-27CB-44A4-9DD6-7BBBDEB7576C}" destId="{48902FD8-C641-4668-A9DE-C4BA490CF5D0}" srcOrd="1" destOrd="0" parTransId="{43BD7902-B0F0-4521-A58F-E406823745C2}" sibTransId="{912FEAB5-E10A-4B18-9D72-DBDA3C52F46D}"/>
    <dgm:cxn modelId="{1DDC6C75-83CB-42B9-B4D7-23DCD76270EA}" type="presOf" srcId="{48902FD8-C641-4668-A9DE-C4BA490CF5D0}" destId="{D0F867F7-5564-4B66-B3E4-EFBD7F1AD415}" srcOrd="0" destOrd="0" presId="urn:microsoft.com/office/officeart/2018/2/layout/IconCircleList"/>
    <dgm:cxn modelId="{0C77BB75-7B72-4ECE-A11F-33C702E2EDFC}" type="presOf" srcId="{8817F70C-021C-4B9A-8873-E89BEC279080}" destId="{2CACABDD-BC5C-4178-B4AA-B32AF6678892}" srcOrd="0" destOrd="0" presId="urn:microsoft.com/office/officeart/2018/2/layout/IconCircleList"/>
    <dgm:cxn modelId="{8714647C-0765-4E8E-A5B3-2964F16E5109}" type="presOf" srcId="{BD0D6861-489E-46BF-B94C-CA82179C197B}" destId="{013F2AAA-641D-4EB4-AAB7-ABACD97854E8}" srcOrd="0" destOrd="0" presId="urn:microsoft.com/office/officeart/2018/2/layout/IconCircleList"/>
    <dgm:cxn modelId="{2C7BE8CD-9161-4128-9B72-5DE048ACF6F9}" srcId="{A4A65903-27CB-44A4-9DD6-7BBBDEB7576C}" destId="{8817F70C-021C-4B9A-8873-E89BEC279080}" srcOrd="3" destOrd="0" parTransId="{E002C3EC-697E-48FD-B866-129AE513B396}" sibTransId="{6AC9BA30-DE27-424F-8546-D2096DFB195F}"/>
    <dgm:cxn modelId="{2B0E5ED1-7D2F-42EC-A079-E720CCAA8DBB}" type="presOf" srcId="{912FEAB5-E10A-4B18-9D72-DBDA3C52F46D}" destId="{0776B146-AE60-48AC-988C-AA91A9A9FF98}" srcOrd="0" destOrd="0" presId="urn:microsoft.com/office/officeart/2018/2/layout/IconCircleList"/>
    <dgm:cxn modelId="{B2A039D6-6D07-4D87-954D-12A04817DB76}" srcId="{A4A65903-27CB-44A4-9DD6-7BBBDEB7576C}" destId="{B4920777-43FC-4E1B-813F-FD3D08A557F7}" srcOrd="2" destOrd="0" parTransId="{ABB55B2D-3763-4A0F-949B-41ED56B4000F}" sibTransId="{6AC25226-F10E-4953-B8B4-11B7D2EDF0E4}"/>
    <dgm:cxn modelId="{9A0AE1E5-0AB4-422B-BA9E-A39ED8083B19}" type="presOf" srcId="{A4A65903-27CB-44A4-9DD6-7BBBDEB7576C}" destId="{B1766B09-6FE5-4CC3-A438-894AF9A9B820}" srcOrd="0" destOrd="0" presId="urn:microsoft.com/office/officeart/2018/2/layout/IconCircleList"/>
    <dgm:cxn modelId="{AA3F9ECF-6A1E-41BE-B637-D7CA138B8E10}" type="presParOf" srcId="{B1766B09-6FE5-4CC3-A438-894AF9A9B820}" destId="{DF78F1B0-EA29-438F-BD28-9EAB1FBA6272}" srcOrd="0" destOrd="0" presId="urn:microsoft.com/office/officeart/2018/2/layout/IconCircleList"/>
    <dgm:cxn modelId="{B8EB80B7-54B6-4D39-84DC-E575C11CDCB4}" type="presParOf" srcId="{DF78F1B0-EA29-438F-BD28-9EAB1FBA6272}" destId="{E1C3C6A5-B5D9-4CC4-9E45-C3B6EC29E39B}" srcOrd="0" destOrd="0" presId="urn:microsoft.com/office/officeart/2018/2/layout/IconCircleList"/>
    <dgm:cxn modelId="{3E7D77AE-93EF-4E73-8664-D3570D185AEF}" type="presParOf" srcId="{E1C3C6A5-B5D9-4CC4-9E45-C3B6EC29E39B}" destId="{404A9F09-C630-44E8-8CD9-F8348EA3B34B}" srcOrd="0" destOrd="0" presId="urn:microsoft.com/office/officeart/2018/2/layout/IconCircleList"/>
    <dgm:cxn modelId="{AEE43BA4-71EE-44CF-ADC1-25CAD395D94D}" type="presParOf" srcId="{E1C3C6A5-B5D9-4CC4-9E45-C3B6EC29E39B}" destId="{B33603FE-E368-4080-A16E-5E8B5ADE2B5E}" srcOrd="1" destOrd="0" presId="urn:microsoft.com/office/officeart/2018/2/layout/IconCircleList"/>
    <dgm:cxn modelId="{57C569FA-FCE6-4253-819D-B0CF41E7CF53}" type="presParOf" srcId="{E1C3C6A5-B5D9-4CC4-9E45-C3B6EC29E39B}" destId="{E4A582B3-C056-44A1-B49A-69B2D428C4F5}" srcOrd="2" destOrd="0" presId="urn:microsoft.com/office/officeart/2018/2/layout/IconCircleList"/>
    <dgm:cxn modelId="{8F759447-025D-4D32-9CCB-670ECB55D0AB}" type="presParOf" srcId="{E1C3C6A5-B5D9-4CC4-9E45-C3B6EC29E39B}" destId="{013F2AAA-641D-4EB4-AAB7-ABACD97854E8}" srcOrd="3" destOrd="0" presId="urn:microsoft.com/office/officeart/2018/2/layout/IconCircleList"/>
    <dgm:cxn modelId="{A955E63B-244F-48E1-A8F8-B4C4E995FC60}" type="presParOf" srcId="{DF78F1B0-EA29-438F-BD28-9EAB1FBA6272}" destId="{7065810D-D7C6-4E96-A4B7-360861EA29CC}" srcOrd="1" destOrd="0" presId="urn:microsoft.com/office/officeart/2018/2/layout/IconCircleList"/>
    <dgm:cxn modelId="{63AFD6C3-B4F7-4D78-A87E-7D4DAED14707}" type="presParOf" srcId="{DF78F1B0-EA29-438F-BD28-9EAB1FBA6272}" destId="{354A73CE-FD70-443C-B865-BAE2E514142D}" srcOrd="2" destOrd="0" presId="urn:microsoft.com/office/officeart/2018/2/layout/IconCircleList"/>
    <dgm:cxn modelId="{DAF14A51-F849-4DDB-8580-598028B4451F}" type="presParOf" srcId="{354A73CE-FD70-443C-B865-BAE2E514142D}" destId="{7BA370AF-BA05-4407-8806-4AC1B88B34A9}" srcOrd="0" destOrd="0" presId="urn:microsoft.com/office/officeart/2018/2/layout/IconCircleList"/>
    <dgm:cxn modelId="{9FC62BC4-6B28-4761-94A4-A9C571F8DF0A}" type="presParOf" srcId="{354A73CE-FD70-443C-B865-BAE2E514142D}" destId="{308D94D5-4985-4092-91A8-DA8E52274443}" srcOrd="1" destOrd="0" presId="urn:microsoft.com/office/officeart/2018/2/layout/IconCircleList"/>
    <dgm:cxn modelId="{60F10293-85FB-47F6-B97A-B50E11CBB81F}" type="presParOf" srcId="{354A73CE-FD70-443C-B865-BAE2E514142D}" destId="{3C9FF766-CCDC-4AFE-A9FF-4DF436043C65}" srcOrd="2" destOrd="0" presId="urn:microsoft.com/office/officeart/2018/2/layout/IconCircleList"/>
    <dgm:cxn modelId="{311FB42E-A117-409A-ACED-4D68CC67D79F}" type="presParOf" srcId="{354A73CE-FD70-443C-B865-BAE2E514142D}" destId="{D0F867F7-5564-4B66-B3E4-EFBD7F1AD415}" srcOrd="3" destOrd="0" presId="urn:microsoft.com/office/officeart/2018/2/layout/IconCircleList"/>
    <dgm:cxn modelId="{9AA8DF2E-5F26-42D7-BE88-05A1D3BB54F0}" type="presParOf" srcId="{DF78F1B0-EA29-438F-BD28-9EAB1FBA6272}" destId="{0776B146-AE60-48AC-988C-AA91A9A9FF98}" srcOrd="3" destOrd="0" presId="urn:microsoft.com/office/officeart/2018/2/layout/IconCircleList"/>
    <dgm:cxn modelId="{C7CC7D8D-C682-4FF9-B73F-C3C2DF4DD45A}" type="presParOf" srcId="{DF78F1B0-EA29-438F-BD28-9EAB1FBA6272}" destId="{BCE6E035-B622-40CF-AA4B-B043FA857C60}" srcOrd="4" destOrd="0" presId="urn:microsoft.com/office/officeart/2018/2/layout/IconCircleList"/>
    <dgm:cxn modelId="{CED1E1CE-1DC5-464B-BD5A-7218DD3AB428}" type="presParOf" srcId="{BCE6E035-B622-40CF-AA4B-B043FA857C60}" destId="{2F670230-2A2A-4605-9E4F-E44FF856E67B}" srcOrd="0" destOrd="0" presId="urn:microsoft.com/office/officeart/2018/2/layout/IconCircleList"/>
    <dgm:cxn modelId="{8EFCF4AA-6ED9-4FDF-8F67-6F17927BE234}" type="presParOf" srcId="{BCE6E035-B622-40CF-AA4B-B043FA857C60}" destId="{F636E3FA-842D-4263-87C0-8FE6DEEBDC67}" srcOrd="1" destOrd="0" presId="urn:microsoft.com/office/officeart/2018/2/layout/IconCircleList"/>
    <dgm:cxn modelId="{EFE87819-7E09-4836-9753-493919BFBFB6}" type="presParOf" srcId="{BCE6E035-B622-40CF-AA4B-B043FA857C60}" destId="{C96AA857-5FEE-4B85-959E-18E91E85E17E}" srcOrd="2" destOrd="0" presId="urn:microsoft.com/office/officeart/2018/2/layout/IconCircleList"/>
    <dgm:cxn modelId="{177B44FB-8B87-439C-9C88-10EF2D6AB48B}" type="presParOf" srcId="{BCE6E035-B622-40CF-AA4B-B043FA857C60}" destId="{E20A9CFF-9655-45EC-A713-7DE938A0BBF1}" srcOrd="3" destOrd="0" presId="urn:microsoft.com/office/officeart/2018/2/layout/IconCircleList"/>
    <dgm:cxn modelId="{3DAF6E65-9811-47E1-9390-E620F5E686C7}" type="presParOf" srcId="{DF78F1B0-EA29-438F-BD28-9EAB1FBA6272}" destId="{1C746B92-953B-4A29-8163-8D9C3BEAFC35}" srcOrd="5" destOrd="0" presId="urn:microsoft.com/office/officeart/2018/2/layout/IconCircleList"/>
    <dgm:cxn modelId="{A855A776-5C56-4662-9D05-10ABF470EDCE}" type="presParOf" srcId="{DF78F1B0-EA29-438F-BD28-9EAB1FBA6272}" destId="{FBAEA4C4-1B98-4436-9443-4759991C762B}" srcOrd="6" destOrd="0" presId="urn:microsoft.com/office/officeart/2018/2/layout/IconCircleList"/>
    <dgm:cxn modelId="{C8962868-4337-41F7-A7DB-2CFAAA5474FA}" type="presParOf" srcId="{FBAEA4C4-1B98-4436-9443-4759991C762B}" destId="{D51B215E-8237-4C55-971C-A58FAF88C4F2}" srcOrd="0" destOrd="0" presId="urn:microsoft.com/office/officeart/2018/2/layout/IconCircleList"/>
    <dgm:cxn modelId="{57546956-CA4A-4178-AA9D-195150A0A819}" type="presParOf" srcId="{FBAEA4C4-1B98-4436-9443-4759991C762B}" destId="{7B932544-7C22-4AAF-8DA5-581DD7BFFEDC}" srcOrd="1" destOrd="0" presId="urn:microsoft.com/office/officeart/2018/2/layout/IconCircleList"/>
    <dgm:cxn modelId="{03497CB2-2D3A-4F6B-8319-83CDC8258FE4}" type="presParOf" srcId="{FBAEA4C4-1B98-4436-9443-4759991C762B}" destId="{708F3D51-D81A-4768-B37E-FB98B224D9BB}" srcOrd="2" destOrd="0" presId="urn:microsoft.com/office/officeart/2018/2/layout/IconCircleList"/>
    <dgm:cxn modelId="{D3D2C642-BF04-4529-AC06-7DE68B1AFA0F}" type="presParOf" srcId="{FBAEA4C4-1B98-4436-9443-4759991C762B}" destId="{2CACABDD-BC5C-4178-B4AA-B32AF6678892}"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4A9F09-C630-44E8-8CD9-F8348EA3B34B}">
      <dsp:nvSpPr>
        <dsp:cNvPr id="0" name=""/>
        <dsp:cNvSpPr/>
      </dsp:nvSpPr>
      <dsp:spPr>
        <a:xfrm>
          <a:off x="254559" y="37278"/>
          <a:ext cx="937358" cy="93735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3603FE-E368-4080-A16E-5E8B5ADE2B5E}">
      <dsp:nvSpPr>
        <dsp:cNvPr id="0" name=""/>
        <dsp:cNvSpPr/>
      </dsp:nvSpPr>
      <dsp:spPr>
        <a:xfrm>
          <a:off x="451404" y="234124"/>
          <a:ext cx="543667" cy="5436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13F2AAA-641D-4EB4-AAB7-ABACD97854E8}">
      <dsp:nvSpPr>
        <dsp:cNvPr id="0" name=""/>
        <dsp:cNvSpPr/>
      </dsp:nvSpPr>
      <dsp:spPr>
        <a:xfrm>
          <a:off x="1392779" y="37278"/>
          <a:ext cx="2209486" cy="937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b="1" kern="1200" baseline="0"/>
            <a:t>Whether you bus, carpool, bike or walk, make sure your parents know your route.</a:t>
          </a:r>
          <a:endParaRPr lang="en-US" sz="1500" kern="1200"/>
        </a:p>
      </dsp:txBody>
      <dsp:txXfrm>
        <a:off x="1392779" y="37278"/>
        <a:ext cx="2209486" cy="937358"/>
      </dsp:txXfrm>
    </dsp:sp>
    <dsp:sp modelId="{7BA370AF-BA05-4407-8806-4AC1B88B34A9}">
      <dsp:nvSpPr>
        <dsp:cNvPr id="0" name=""/>
        <dsp:cNvSpPr/>
      </dsp:nvSpPr>
      <dsp:spPr>
        <a:xfrm>
          <a:off x="3987253" y="37278"/>
          <a:ext cx="937358" cy="93735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8D94D5-4985-4092-91A8-DA8E52274443}">
      <dsp:nvSpPr>
        <dsp:cNvPr id="0" name=""/>
        <dsp:cNvSpPr/>
      </dsp:nvSpPr>
      <dsp:spPr>
        <a:xfrm>
          <a:off x="4184098" y="234124"/>
          <a:ext cx="543667" cy="5436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0F867F7-5564-4B66-B3E4-EFBD7F1AD415}">
      <dsp:nvSpPr>
        <dsp:cNvPr id="0" name=""/>
        <dsp:cNvSpPr/>
      </dsp:nvSpPr>
      <dsp:spPr>
        <a:xfrm>
          <a:off x="5125473" y="37278"/>
          <a:ext cx="2209486" cy="937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b="1" kern="1200" baseline="0"/>
            <a:t>If you walk or bike, remember to follow traffic safety rules.</a:t>
          </a:r>
          <a:endParaRPr lang="en-US" sz="1500" kern="1200"/>
        </a:p>
      </dsp:txBody>
      <dsp:txXfrm>
        <a:off x="5125473" y="37278"/>
        <a:ext cx="2209486" cy="937358"/>
      </dsp:txXfrm>
    </dsp:sp>
    <dsp:sp modelId="{2F670230-2A2A-4605-9E4F-E44FF856E67B}">
      <dsp:nvSpPr>
        <dsp:cNvPr id="0" name=""/>
        <dsp:cNvSpPr/>
      </dsp:nvSpPr>
      <dsp:spPr>
        <a:xfrm>
          <a:off x="254559" y="1373885"/>
          <a:ext cx="937358" cy="93735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36E3FA-842D-4263-87C0-8FE6DEEBDC67}">
      <dsp:nvSpPr>
        <dsp:cNvPr id="0" name=""/>
        <dsp:cNvSpPr/>
      </dsp:nvSpPr>
      <dsp:spPr>
        <a:xfrm>
          <a:off x="451404" y="1570731"/>
          <a:ext cx="543667" cy="54366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20A9CFF-9655-45EC-A713-7DE938A0BBF1}">
      <dsp:nvSpPr>
        <dsp:cNvPr id="0" name=""/>
        <dsp:cNvSpPr/>
      </dsp:nvSpPr>
      <dsp:spPr>
        <a:xfrm>
          <a:off x="1392779" y="1373885"/>
          <a:ext cx="2209486" cy="937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b="1" kern="1200" baseline="0"/>
            <a:t>Have a back up plan for bad weather (carry emergency numbers with you).</a:t>
          </a:r>
          <a:endParaRPr lang="en-US" sz="1500" kern="1200"/>
        </a:p>
      </dsp:txBody>
      <dsp:txXfrm>
        <a:off x="1392779" y="1373885"/>
        <a:ext cx="2209486" cy="937358"/>
      </dsp:txXfrm>
    </dsp:sp>
    <dsp:sp modelId="{D51B215E-8237-4C55-971C-A58FAF88C4F2}">
      <dsp:nvSpPr>
        <dsp:cNvPr id="0" name=""/>
        <dsp:cNvSpPr/>
      </dsp:nvSpPr>
      <dsp:spPr>
        <a:xfrm>
          <a:off x="3987253" y="1373885"/>
          <a:ext cx="937358" cy="93735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932544-7C22-4AAF-8DA5-581DD7BFFEDC}">
      <dsp:nvSpPr>
        <dsp:cNvPr id="0" name=""/>
        <dsp:cNvSpPr/>
      </dsp:nvSpPr>
      <dsp:spPr>
        <a:xfrm>
          <a:off x="4184098" y="1570731"/>
          <a:ext cx="543667" cy="54366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CACABDD-BC5C-4178-B4AA-B32AF6678892}">
      <dsp:nvSpPr>
        <dsp:cNvPr id="0" name=""/>
        <dsp:cNvSpPr/>
      </dsp:nvSpPr>
      <dsp:spPr>
        <a:xfrm>
          <a:off x="5125473" y="1373885"/>
          <a:ext cx="2209486" cy="937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b="1" kern="1200" baseline="0"/>
            <a:t>Never accept rides from people you and your family don’t know well. </a:t>
          </a:r>
          <a:endParaRPr lang="en-US" sz="1500" kern="1200"/>
        </a:p>
      </dsp:txBody>
      <dsp:txXfrm>
        <a:off x="5125473" y="1373885"/>
        <a:ext cx="2209486" cy="937358"/>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940AB64-4942-441B-BAEE-E3E115D20CB8}" type="datetimeFigureOut">
              <a:rPr lang="en-US" smtClean="0"/>
              <a:t>8/20/2019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32DBA14-6B62-4A05-9FAC-F7095F30B217}" type="slidenum">
              <a:rPr lang="en-US" smtClean="0"/>
              <a:t>‹#›</a:t>
            </a:fld>
            <a:endParaRPr lang="en-US"/>
          </a:p>
        </p:txBody>
      </p:sp>
    </p:spTree>
    <p:extLst>
      <p:ext uri="{BB962C8B-B14F-4D97-AF65-F5344CB8AC3E}">
        <p14:creationId xmlns:p14="http://schemas.microsoft.com/office/powerpoint/2010/main" val="726086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B688BD-7533-47AF-BB93-C4FF74576C9E}" type="datetimeFigureOut">
              <a:rPr lang="en-US" smtClean="0"/>
              <a:t>8/20/2019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B6A017-F84A-48A4-B8A9-4EAAAC671730}" type="slidenum">
              <a:rPr lang="en-US" smtClean="0"/>
              <a:t>‹#›</a:t>
            </a:fld>
            <a:endParaRPr lang="en-US"/>
          </a:p>
        </p:txBody>
      </p:sp>
    </p:spTree>
    <p:extLst>
      <p:ext uri="{BB962C8B-B14F-4D97-AF65-F5344CB8AC3E}">
        <p14:creationId xmlns:p14="http://schemas.microsoft.com/office/powerpoint/2010/main" val="3691854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This is the generic title</a:t>
            </a:r>
            <a:r>
              <a:rPr lang="en-US" baseline="0" dirty="0"/>
              <a:t> page. Use this only when you don’t have an appropriate large photo for option 1.</a:t>
            </a:r>
            <a:endParaRPr lang="en-US" dirty="0"/>
          </a:p>
        </p:txBody>
      </p:sp>
      <p:sp>
        <p:nvSpPr>
          <p:cNvPr id="4" name="Slide Number Placeholder 3"/>
          <p:cNvSpPr>
            <a:spLocks noGrp="1"/>
          </p:cNvSpPr>
          <p:nvPr>
            <p:ph type="sldNum" sz="quarter" idx="10"/>
          </p:nvPr>
        </p:nvSpPr>
        <p:spPr/>
        <p:txBody>
          <a:bodyPr/>
          <a:lstStyle/>
          <a:p>
            <a:fld id="{DAB6A017-F84A-48A4-B8A9-4EAAAC671730}"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don’t need to use this slide.</a:t>
            </a:r>
          </a:p>
        </p:txBody>
      </p:sp>
      <p:sp>
        <p:nvSpPr>
          <p:cNvPr id="4" name="Slide Number Placeholder 3"/>
          <p:cNvSpPr>
            <a:spLocks noGrp="1"/>
          </p:cNvSpPr>
          <p:nvPr>
            <p:ph type="sldNum" sz="quarter" idx="10"/>
          </p:nvPr>
        </p:nvSpPr>
        <p:spPr/>
        <p:txBody>
          <a:bodyPr/>
          <a:lstStyle/>
          <a:p>
            <a:fld id="{DAB6A017-F84A-48A4-B8A9-4EAAAC671730}" type="slidenum">
              <a:rPr lang="en-US" smtClean="0"/>
              <a:t>21</a:t>
            </a:fld>
            <a:endParaRPr lang="en-US"/>
          </a:p>
        </p:txBody>
      </p:sp>
    </p:spTree>
    <p:extLst>
      <p:ext uri="{BB962C8B-B14F-4D97-AF65-F5344CB8AC3E}">
        <p14:creationId xmlns:p14="http://schemas.microsoft.com/office/powerpoint/2010/main" val="1051496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don’t need to use this slide.</a:t>
            </a:r>
          </a:p>
        </p:txBody>
      </p:sp>
      <p:sp>
        <p:nvSpPr>
          <p:cNvPr id="4" name="Slide Number Placeholder 3"/>
          <p:cNvSpPr>
            <a:spLocks noGrp="1"/>
          </p:cNvSpPr>
          <p:nvPr>
            <p:ph type="sldNum" sz="quarter" idx="10"/>
          </p:nvPr>
        </p:nvSpPr>
        <p:spPr/>
        <p:txBody>
          <a:bodyPr/>
          <a:lstStyle/>
          <a:p>
            <a:fld id="{DAB6A017-F84A-48A4-B8A9-4EAAAC671730}" type="slidenum">
              <a:rPr lang="en-US" smtClean="0"/>
              <a:t>22</a:t>
            </a:fld>
            <a:endParaRPr lang="en-US"/>
          </a:p>
        </p:txBody>
      </p:sp>
    </p:spTree>
    <p:extLst>
      <p:ext uri="{BB962C8B-B14F-4D97-AF65-F5344CB8AC3E}">
        <p14:creationId xmlns:p14="http://schemas.microsoft.com/office/powerpoint/2010/main" val="15465208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9144000" cy="5143500"/>
          </a:xfrm>
        </p:spPr>
        <p:txBody>
          <a:bodyPr/>
          <a:lstStyle/>
          <a:p>
            <a:r>
              <a:rPr lang="en-US"/>
              <a:t>Click icon to add picture</a:t>
            </a:r>
          </a:p>
        </p:txBody>
      </p:sp>
      <p:sp>
        <p:nvSpPr>
          <p:cNvPr id="2" name="Title 1"/>
          <p:cNvSpPr>
            <a:spLocks noGrp="1"/>
          </p:cNvSpPr>
          <p:nvPr>
            <p:ph type="ctrTitle"/>
          </p:nvPr>
        </p:nvSpPr>
        <p:spPr>
          <a:xfrm>
            <a:off x="685800" y="3543301"/>
            <a:ext cx="7772400" cy="1385888"/>
          </a:xfrm>
          <a:noFill/>
        </p:spPr>
        <p:txBody>
          <a:bodyPr/>
          <a:lstStyle>
            <a:lvl1pPr>
              <a:defRPr b="1" i="0"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868914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6"/>
            <a:ext cx="3008313" cy="1223963"/>
          </a:xfrm>
        </p:spPr>
        <p:txBody>
          <a:bodyPr anchor="b">
            <a:noAutofit/>
          </a:bodyPr>
          <a:lstStyle>
            <a:lvl1pPr algn="l">
              <a:defRPr sz="3600" b="1"/>
            </a:lvl1pPr>
          </a:lstStyle>
          <a:p>
            <a:r>
              <a:rPr lang="en-US"/>
              <a:t>Click to edit Master title style</a:t>
            </a:r>
            <a:endParaRPr lang="en-US" dirty="0"/>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3" y="1428750"/>
            <a:ext cx="3008313" cy="3165874"/>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noAutofit/>
          </a:bodyPr>
          <a:lstStyle>
            <a:lvl1pPr algn="l">
              <a:defRPr sz="2800" b="1"/>
            </a:lvl1pPr>
          </a:lstStyle>
          <a:p>
            <a:r>
              <a:rPr lang="en-US"/>
              <a:t>Click to edit Master title style</a:t>
            </a:r>
            <a:endParaRPr lang="en-US"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04"/>
            <a:ext cx="5486400" cy="603647"/>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and overla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43301"/>
            <a:ext cx="7772400" cy="1385888"/>
          </a:xfrm>
          <a:solidFill>
            <a:schemeClr val="tx1">
              <a:alpha val="60000"/>
            </a:schemeClr>
          </a:solidFill>
        </p:spPr>
        <p:txBody>
          <a:bodyPr/>
          <a:lstStyle>
            <a:lvl1pPr>
              <a:defRPr b="1" i="0" baseline="0">
                <a:solidFill>
                  <a:schemeClr val="bg1"/>
                </a:solidFill>
              </a:defRPr>
            </a:lvl1pPr>
          </a:lstStyle>
          <a:p>
            <a:r>
              <a:rPr lang="en-US"/>
              <a:t>Click to edit Master title style</a:t>
            </a:r>
            <a:endParaRPr lang="en-US" dirty="0"/>
          </a:p>
        </p:txBody>
      </p:sp>
      <p:sp>
        <p:nvSpPr>
          <p:cNvPr id="4" name="Picture Placeholder 3"/>
          <p:cNvSpPr>
            <a:spLocks noGrp="1" noChangeAspect="1"/>
          </p:cNvSpPr>
          <p:nvPr>
            <p:ph type="pic" sz="quarter" idx="10"/>
          </p:nvPr>
        </p:nvSpPr>
        <p:spPr>
          <a:xfrm>
            <a:off x="0" y="0"/>
            <a:ext cx="9144000" cy="5143500"/>
          </a:xfrm>
        </p:spPr>
        <p:txBody>
          <a:bodyPr/>
          <a:lstStyle/>
          <a:p>
            <a:r>
              <a:rPr lang="en-US"/>
              <a:t>Click icon to add picture</a:t>
            </a:r>
          </a:p>
        </p:txBody>
      </p:sp>
    </p:spTree>
    <p:extLst>
      <p:ext uri="{BB962C8B-B14F-4D97-AF65-F5344CB8AC3E}">
        <p14:creationId xmlns:p14="http://schemas.microsoft.com/office/powerpoint/2010/main" val="879284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000249"/>
            <a:ext cx="6400800" cy="1314450"/>
          </a:xfrm>
        </p:spPr>
        <p:txBody>
          <a:bodyPr/>
          <a:lstStyle>
            <a:lvl1pPr marL="0" indent="0" algn="ctr">
              <a:buNone/>
              <a:defRPr b="0" i="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400051"/>
            <a:ext cx="7772400" cy="1385888"/>
          </a:xfrm>
          <a:noFill/>
        </p:spPr>
        <p:txBody>
          <a:bodyPr/>
          <a:lstStyle>
            <a:lvl1pPr>
              <a:defRPr b="1" i="0" baseline="0">
                <a:solidFill>
                  <a:schemeClr val="bg1"/>
                </a:solidFill>
              </a:defRPr>
            </a:lvl1pPr>
          </a:lstStyle>
          <a:p>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914650"/>
            <a:ext cx="6400800" cy="1314450"/>
          </a:xfrm>
        </p:spPr>
        <p:txBody>
          <a:bodyPr/>
          <a:lstStyle>
            <a:lvl1pPr marL="0" indent="0" algn="ctr">
              <a:buNone/>
              <a:defRPr b="0" i="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1314451"/>
            <a:ext cx="7772400" cy="1385888"/>
          </a:xfrm>
          <a:noFill/>
        </p:spPr>
        <p:txBody>
          <a:bodyPr/>
          <a:lstStyle>
            <a:lvl1pPr>
              <a:defRPr b="1" i="0"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456254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baseline="0"/>
            </a:lvl2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should be at least 28 </a:t>
            </a:r>
            <a:r>
              <a:rPr lang="en-US" dirty="0" err="1"/>
              <a:t>pt.Anything</a:t>
            </a:r>
            <a:r>
              <a:rPr lang="en-US" dirty="0"/>
              <a:t> smaller is hard to read</a:t>
            </a:r>
          </a:p>
          <a:p>
            <a:pPr lvl="0"/>
            <a:endParaRPr lang="en-US" dirty="0"/>
          </a:p>
          <a:p>
            <a:pPr lvl="0"/>
            <a:r>
              <a:rPr lang="en-US" dirty="0"/>
              <a:t>Anything smaller is hard to read</a:t>
            </a:r>
          </a:p>
          <a:p>
            <a:pPr lvl="1"/>
            <a:r>
              <a:rPr lang="en-US" dirty="0"/>
              <a:t>Anything smaller than this is hard to read</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Footer Placeholder 6"/>
          <p:cNvSpPr>
            <a:spLocks noGrp="1"/>
          </p:cNvSpPr>
          <p:nvPr>
            <p:ph type="ftr" sz="quarter" idx="10"/>
          </p:nvPr>
        </p:nvSpPr>
        <p:spPr>
          <a:xfrm>
            <a:off x="3124200" y="4767264"/>
            <a:ext cx="2895600" cy="273844"/>
          </a:xfrm>
          <a:prstGeom prst="rect">
            <a:avLst/>
          </a:prstGeom>
        </p:spPr>
        <p:txBody>
          <a:bodyPr/>
          <a:lstStyle/>
          <a:p>
            <a:endParaRPr lang="en-US" dirty="0"/>
          </a:p>
        </p:txBody>
      </p:sp>
      <p:sp>
        <p:nvSpPr>
          <p:cNvPr id="8" name="Slide Number Placeholder 7"/>
          <p:cNvSpPr>
            <a:spLocks noGrp="1"/>
          </p:cNvSpPr>
          <p:nvPr>
            <p:ph type="sldNum" sz="quarter" idx="11"/>
          </p:nvPr>
        </p:nvSpPr>
        <p:spPr/>
        <p:txBody>
          <a:bodyPr/>
          <a:lstStyle/>
          <a:p>
            <a:fld id="{06E4251B-787D-4C9D-90DC-BDFFCD88834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with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514600"/>
            <a:ext cx="7772400" cy="7905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Footer Placeholder 6"/>
          <p:cNvSpPr>
            <a:spLocks noGrp="1"/>
          </p:cNvSpPr>
          <p:nvPr>
            <p:ph type="ftr" sz="quarter" idx="10"/>
          </p:nvPr>
        </p:nvSpPr>
        <p:spPr>
          <a:xfrm>
            <a:off x="3124200" y="4767264"/>
            <a:ext cx="2895600" cy="273844"/>
          </a:xfrm>
          <a:prstGeom prst="rect">
            <a:avLst/>
          </a:prstGeom>
        </p:spPr>
        <p:txBody>
          <a:bodyPr/>
          <a:lstStyle/>
          <a:p>
            <a:endParaRPr lang="en-US" dirty="0"/>
          </a:p>
        </p:txBody>
      </p:sp>
      <p:sp>
        <p:nvSpPr>
          <p:cNvPr id="8" name="Slide Number Placeholder 7"/>
          <p:cNvSpPr>
            <a:spLocks noGrp="1"/>
          </p:cNvSpPr>
          <p:nvPr>
            <p:ph type="sldNum" sz="quarter" idx="11"/>
          </p:nvPr>
        </p:nvSpPr>
        <p:spPr/>
        <p:txBody>
          <a:bodyPr/>
          <a:lstStyle/>
          <a:p>
            <a:fld id="{06E4251B-787D-4C9D-90DC-BDFFCD888344}" type="slidenum">
              <a:rPr lang="en-US" smtClean="0"/>
              <a:pPr/>
              <a:t>‹#›</a:t>
            </a:fld>
            <a:endParaRPr lang="en-US" dirty="0"/>
          </a:p>
        </p:txBody>
      </p:sp>
      <p:sp>
        <p:nvSpPr>
          <p:cNvPr id="10" name="Picture Placeholder 9"/>
          <p:cNvSpPr>
            <a:spLocks noGrp="1"/>
          </p:cNvSpPr>
          <p:nvPr>
            <p:ph type="pic" sz="quarter" idx="13"/>
          </p:nvPr>
        </p:nvSpPr>
        <p:spPr>
          <a:xfrm>
            <a:off x="685800" y="0"/>
            <a:ext cx="7848600" cy="2495550"/>
          </a:xfrm>
          <a:noFill/>
        </p:spPr>
        <p:txBody>
          <a:bodyPr>
            <a:normAutofit/>
          </a:bodyPr>
          <a:lstStyle/>
          <a:p>
            <a:r>
              <a:rPr lang="en-US"/>
              <a:t>Click icon to add picture</a:t>
            </a:r>
            <a:endParaRPr lang="en-US" dirty="0"/>
          </a:p>
        </p:txBody>
      </p:sp>
    </p:spTree>
    <p:extLst>
      <p:ext uri="{BB962C8B-B14F-4D97-AF65-F5344CB8AC3E}">
        <p14:creationId xmlns:p14="http://schemas.microsoft.com/office/powerpoint/2010/main" val="340426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p:cNvSpPr>
            <a:spLocks noGrp="1"/>
          </p:cNvSpPr>
          <p:nvPr>
            <p:ph type="sldNum" sz="quarter" idx="10"/>
          </p:nvPr>
        </p:nvSpPr>
        <p:spPr/>
        <p:txBody>
          <a:bodyPr/>
          <a:lstStyle/>
          <a:p>
            <a:fld id="{06E4251B-787D-4C9D-90DC-BDFFCD88834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8" y="1151335"/>
            <a:ext cx="4041775" cy="47982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a:noFill/>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baseline="0">
                <a:solidFill>
                  <a:schemeClr val="bg1"/>
                </a:solidFill>
                <a:latin typeface="Arial" panose="020B0604020202020204" pitchFamily="34" charset="0"/>
              </a:defRPr>
            </a:lvl1pPr>
          </a:lstStyle>
          <a:p>
            <a:fld id="{06E4251B-787D-4C9D-90DC-BDFFCD88834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6" r:id="rId1"/>
    <p:sldLayoutId id="2147483664" r:id="rId2"/>
    <p:sldLayoutId id="2147483649" r:id="rId3"/>
    <p:sldLayoutId id="2147483663" r:id="rId4"/>
    <p:sldLayoutId id="2147483650" r:id="rId5"/>
    <p:sldLayoutId id="2147483651" r:id="rId6"/>
    <p:sldLayoutId id="2147483665"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sldNum="0" hdr="0" ftr="0" dt="0"/>
  <p:txStyles>
    <p:titleStyle>
      <a:lvl1pPr algn="ctr" defTabSz="914400" rtl="0" eaLnBrk="1" latinLnBrk="0" hangingPunct="1">
        <a:spcBef>
          <a:spcPct val="0"/>
        </a:spcBef>
        <a:buNone/>
        <a:defRPr sz="4400" b="0" kern="1200" baseline="0">
          <a:solidFill>
            <a:schemeClr val="tx1"/>
          </a:solidFill>
          <a:latin typeface="Arial" panose="020B0604020202020204"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www.crystalgraphics.com/powerpictures/Image.Search.Details.asp?product=cg5p752088c" TargetMode="External"/><Relationship Id="rId2" Type="http://schemas.openxmlformats.org/officeDocument/2006/relationships/image" Target="../media/image21.png"/><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19400" y="590550"/>
            <a:ext cx="6400800" cy="1314450"/>
          </a:xfrm>
        </p:spPr>
        <p:txBody>
          <a:bodyPr>
            <a:noAutofit/>
          </a:bodyPr>
          <a:lstStyle/>
          <a:p>
            <a:pPr>
              <a:defRPr/>
            </a:pPr>
            <a:r>
              <a:rPr lang="en-US" sz="2400" u="sng" dirty="0"/>
              <a:t>Leaders/Instructors</a:t>
            </a:r>
            <a:br>
              <a:rPr lang="en-US" sz="1200" dirty="0"/>
            </a:br>
            <a:endParaRPr lang="en-US" sz="2000" b="1" dirty="0"/>
          </a:p>
          <a:p>
            <a:pPr>
              <a:defRPr/>
            </a:pPr>
            <a:r>
              <a:rPr lang="en-US" sz="2000" b="1" dirty="0"/>
              <a:t>Kim</a:t>
            </a:r>
            <a:r>
              <a:rPr lang="en-US" sz="2000" b="1"/>
              <a:t>, Police</a:t>
            </a:r>
          </a:p>
          <a:p>
            <a:pPr>
              <a:defRPr/>
            </a:pPr>
            <a:r>
              <a:rPr lang="en-US" sz="2000" b="1" dirty="0"/>
              <a:t>Terry, Police</a:t>
            </a:r>
          </a:p>
          <a:p>
            <a:pPr>
              <a:defRPr/>
            </a:pPr>
            <a:r>
              <a:rPr lang="en-US" sz="2000" b="1" dirty="0"/>
              <a:t>Erin, Rec and Parks</a:t>
            </a:r>
            <a:br>
              <a:rPr lang="en-US" sz="2000" b="1" dirty="0"/>
            </a:br>
            <a:r>
              <a:rPr lang="en-US" sz="2000" b="1" dirty="0"/>
              <a:t>North Memorial Paramedics</a:t>
            </a:r>
            <a:br>
              <a:rPr lang="en-US" sz="2000" b="1" dirty="0"/>
            </a:br>
            <a:r>
              <a:rPr lang="en-US" sz="2000" b="1" dirty="0"/>
              <a:t>Brooklyn Park Fire Department </a:t>
            </a:r>
          </a:p>
          <a:p>
            <a:pPr>
              <a:defRPr/>
            </a:pPr>
            <a:br>
              <a:rPr lang="en-US" sz="1600" dirty="0"/>
            </a:br>
            <a:endParaRPr lang="en-US" sz="1600" dirty="0"/>
          </a:p>
        </p:txBody>
      </p:sp>
      <p:sp>
        <p:nvSpPr>
          <p:cNvPr id="2" name="Title 1"/>
          <p:cNvSpPr>
            <a:spLocks noGrp="1"/>
          </p:cNvSpPr>
          <p:nvPr>
            <p:ph type="ctrTitle"/>
          </p:nvPr>
        </p:nvSpPr>
        <p:spPr>
          <a:xfrm>
            <a:off x="152400" y="209550"/>
            <a:ext cx="3200400" cy="971550"/>
          </a:xfrm>
        </p:spPr>
        <p:txBody>
          <a:bodyPr/>
          <a:lstStyle/>
          <a:p>
            <a:r>
              <a:rPr lang="en-US" dirty="0"/>
              <a:t>Welcome</a:t>
            </a:r>
          </a:p>
        </p:txBody>
      </p:sp>
      <p:pic>
        <p:nvPicPr>
          <p:cNvPr id="4" name="Picture 5" descr="http://sr.photos1.fotosearch.com/bthumb/CSP/CSP990/k105297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 y="1428750"/>
            <a:ext cx="2057400" cy="1424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5" name="Rectangle 7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429000"/>
            <a:ext cx="5293730" cy="1473199"/>
          </a:xfrm>
          <a:prstGeom prst="rect">
            <a:avLst/>
          </a:prstGeom>
          <a:solidFill>
            <a:srgbClr val="564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362" name="Rectangle 2"/>
          <p:cNvSpPr>
            <a:spLocks noGrp="1" noChangeArrowheads="1"/>
          </p:cNvSpPr>
          <p:nvPr>
            <p:ph type="title"/>
          </p:nvPr>
        </p:nvSpPr>
        <p:spPr>
          <a:xfrm>
            <a:off x="393192" y="3575304"/>
            <a:ext cx="4945641" cy="1218907"/>
          </a:xfrm>
        </p:spPr>
        <p:txBody>
          <a:bodyPr>
            <a:normAutofit/>
          </a:bodyPr>
          <a:lstStyle/>
          <a:p>
            <a:pPr algn="r" eaLnBrk="1" hangingPunct="1">
              <a:defRPr/>
            </a:pPr>
            <a:r>
              <a:rPr lang="en-US">
                <a:solidFill>
                  <a:srgbClr val="FFFFFF"/>
                </a:solidFill>
              </a:rPr>
              <a:t>Safe at Home</a:t>
            </a:r>
          </a:p>
        </p:txBody>
      </p:sp>
      <p:pic>
        <p:nvPicPr>
          <p:cNvPr id="819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5927" r="-2" b="15166"/>
          <a:stretch/>
        </p:blipFill>
        <p:spPr bwMode="auto">
          <a:xfrm>
            <a:off x="245660" y="241299"/>
            <a:ext cx="5293729" cy="308054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5" name="Rectangle 7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241299"/>
            <a:ext cx="3251710" cy="46609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363" name="Rectangle 3"/>
          <p:cNvSpPr>
            <a:spLocks noGrp="1" noChangeArrowheads="1"/>
          </p:cNvSpPr>
          <p:nvPr>
            <p:ph type="body" idx="1"/>
          </p:nvPr>
        </p:nvSpPr>
        <p:spPr>
          <a:xfrm>
            <a:off x="6021989" y="688293"/>
            <a:ext cx="2568554" cy="3639272"/>
          </a:xfrm>
        </p:spPr>
        <p:txBody>
          <a:bodyPr anchor="ctr">
            <a:normAutofit/>
          </a:bodyPr>
          <a:lstStyle/>
          <a:p>
            <a:pPr eaLnBrk="1" hangingPunct="1">
              <a:defRPr/>
            </a:pPr>
            <a:r>
              <a:rPr lang="en-US" sz="1500" dirty="0">
                <a:solidFill>
                  <a:srgbClr val="FFFFFF"/>
                </a:solidFill>
              </a:rPr>
              <a:t>While home alone, strangers may come to the door. NEVER open the door.</a:t>
            </a:r>
          </a:p>
          <a:p>
            <a:pPr eaLnBrk="1" hangingPunct="1">
              <a:defRPr/>
            </a:pPr>
            <a:r>
              <a:rPr lang="en-US" sz="1500" dirty="0">
                <a:solidFill>
                  <a:srgbClr val="FFFFFF"/>
                </a:solidFill>
              </a:rPr>
              <a:t>The best policy is for children </a:t>
            </a:r>
            <a:r>
              <a:rPr lang="en-US" sz="1500" u="sng" dirty="0">
                <a:solidFill>
                  <a:srgbClr val="FFFFFF"/>
                </a:solidFill>
              </a:rPr>
              <a:t>NOT</a:t>
            </a:r>
            <a:r>
              <a:rPr lang="en-US" sz="1500" dirty="0">
                <a:solidFill>
                  <a:srgbClr val="FFFFFF"/>
                </a:solidFill>
              </a:rPr>
              <a:t> to answer the door when adults are not home. </a:t>
            </a:r>
          </a:p>
          <a:p>
            <a:pPr eaLnBrk="1" hangingPunct="1">
              <a:defRPr/>
            </a:pPr>
            <a:r>
              <a:rPr lang="en-US" sz="1500" dirty="0">
                <a:solidFill>
                  <a:srgbClr val="FFFFFF"/>
                </a:solidFill>
              </a:rPr>
              <a:t>Don’t open the door to accept deliveries. </a:t>
            </a:r>
          </a:p>
          <a:p>
            <a:pPr eaLnBrk="1" hangingPunct="1">
              <a:defRPr/>
            </a:pPr>
            <a:r>
              <a:rPr lang="en-US" sz="1500" dirty="0">
                <a:solidFill>
                  <a:srgbClr val="FFFFFF"/>
                </a:solidFill>
              </a:rPr>
              <a:t>A package may be left outside or delivered later. </a:t>
            </a:r>
          </a:p>
        </p:txBody>
      </p:sp>
    </p:spTree>
    <p:extLst>
      <p:ext uri="{BB962C8B-B14F-4D97-AF65-F5344CB8AC3E}">
        <p14:creationId xmlns:p14="http://schemas.microsoft.com/office/powerpoint/2010/main" val="488395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94"/>
            <a:ext cx="4211157" cy="51435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222880" y="52503"/>
            <a:ext cx="3733482" cy="1090538"/>
          </a:xfrm>
        </p:spPr>
        <p:txBody>
          <a:bodyPr>
            <a:normAutofit/>
          </a:bodyPr>
          <a:lstStyle/>
          <a:p>
            <a:pPr>
              <a:defRPr/>
            </a:pPr>
            <a:r>
              <a:rPr lang="en-US" dirty="0">
                <a:solidFill>
                  <a:srgbClr val="000000"/>
                </a:solidFill>
              </a:rPr>
              <a:t>Phone Tips</a:t>
            </a:r>
          </a:p>
        </p:txBody>
      </p:sp>
      <p:sp>
        <p:nvSpPr>
          <p:cNvPr id="1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3964"/>
            <a:ext cx="3750328" cy="4050721"/>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descr="http://sr.photos1.fotosearch.com/bthumb/CSP/CSP990/k105297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011" y="1311145"/>
            <a:ext cx="2746374" cy="25363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211157" y="1311145"/>
            <a:ext cx="4399443" cy="3622805"/>
          </a:xfrm>
        </p:spPr>
        <p:txBody>
          <a:bodyPr anchor="ctr">
            <a:normAutofit/>
          </a:bodyPr>
          <a:lstStyle/>
          <a:p>
            <a:pPr>
              <a:defRPr/>
            </a:pPr>
            <a:r>
              <a:rPr lang="en-US" sz="2000" dirty="0">
                <a:solidFill>
                  <a:srgbClr val="000000"/>
                </a:solidFill>
              </a:rPr>
              <a:t>The phone is an awesome </a:t>
            </a:r>
            <a:r>
              <a:rPr lang="en-US" sz="2000" u="sng" dirty="0">
                <a:solidFill>
                  <a:srgbClr val="000000"/>
                </a:solidFill>
              </a:rPr>
              <a:t>tool.</a:t>
            </a:r>
          </a:p>
          <a:p>
            <a:pPr>
              <a:defRPr/>
            </a:pPr>
            <a:r>
              <a:rPr lang="en-US" sz="2000" dirty="0">
                <a:solidFill>
                  <a:srgbClr val="000000"/>
                </a:solidFill>
              </a:rPr>
              <a:t>Answer calls from your parents or people you know, consider not answering unknown calls</a:t>
            </a:r>
          </a:p>
          <a:p>
            <a:pPr>
              <a:defRPr/>
            </a:pPr>
            <a:r>
              <a:rPr lang="en-US" sz="2000" dirty="0">
                <a:solidFill>
                  <a:srgbClr val="000000"/>
                </a:solidFill>
              </a:rPr>
              <a:t>NEVER tell a caller you are home alone.</a:t>
            </a:r>
          </a:p>
          <a:p>
            <a:pPr>
              <a:defRPr/>
            </a:pPr>
            <a:r>
              <a:rPr lang="en-US" sz="2000" dirty="0">
                <a:solidFill>
                  <a:srgbClr val="000000"/>
                </a:solidFill>
              </a:rPr>
              <a:t>Offer to take a message because “my parents can’t come to the phone right now.”</a:t>
            </a:r>
          </a:p>
          <a:p>
            <a:pPr>
              <a:defRPr/>
            </a:pPr>
            <a:r>
              <a:rPr lang="en-US" sz="2000" dirty="0">
                <a:solidFill>
                  <a:srgbClr val="000000"/>
                </a:solidFill>
              </a:rPr>
              <a:t>Be polite, but firm.</a:t>
            </a:r>
            <a:endParaRPr lang="en-US" sz="1600" dirty="0">
              <a:solidFill>
                <a:srgbClr val="000000"/>
              </a:solidFill>
            </a:endParaRPr>
          </a:p>
        </p:txBody>
      </p:sp>
    </p:spTree>
    <p:extLst>
      <p:ext uri="{BB962C8B-B14F-4D97-AF65-F5344CB8AC3E}">
        <p14:creationId xmlns:p14="http://schemas.microsoft.com/office/powerpoint/2010/main" val="2553764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211157" cy="51435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570578" y="602216"/>
            <a:ext cx="3733482" cy="1090538"/>
          </a:xfrm>
        </p:spPr>
        <p:txBody>
          <a:bodyPr>
            <a:normAutofit/>
          </a:bodyPr>
          <a:lstStyle/>
          <a:p>
            <a:pPr>
              <a:defRPr/>
            </a:pPr>
            <a:r>
              <a:rPr lang="en-US">
                <a:solidFill>
                  <a:srgbClr val="000000"/>
                </a:solidFill>
              </a:rPr>
              <a:t>Phone Tips</a:t>
            </a:r>
          </a:p>
        </p:txBody>
      </p:sp>
      <p:sp>
        <p:nvSpPr>
          <p:cNvPr id="77"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3964"/>
            <a:ext cx="3750328" cy="4050721"/>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44" name="Picture 2"/>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2258" r="5" b="5"/>
          <a:stretch/>
        </p:blipFill>
        <p:spPr bwMode="auto">
          <a:xfrm>
            <a:off x="20" y="680423"/>
            <a:ext cx="3628510" cy="3797803"/>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67930" y="1816261"/>
            <a:ext cx="3733184" cy="2729467"/>
          </a:xfrm>
        </p:spPr>
        <p:txBody>
          <a:bodyPr anchor="ctr">
            <a:normAutofit/>
          </a:bodyPr>
          <a:lstStyle/>
          <a:p>
            <a:pPr>
              <a:defRPr/>
            </a:pPr>
            <a:r>
              <a:rPr lang="en-US" sz="1500">
                <a:solidFill>
                  <a:srgbClr val="000000"/>
                </a:solidFill>
              </a:rPr>
              <a:t>If someone gets nasty or says inappropriate things, hang up immediately; tell your parents when they get home.</a:t>
            </a:r>
          </a:p>
          <a:p>
            <a:pPr>
              <a:defRPr/>
            </a:pPr>
            <a:r>
              <a:rPr lang="en-US" sz="1500">
                <a:solidFill>
                  <a:srgbClr val="000000"/>
                </a:solidFill>
              </a:rPr>
              <a:t>If a caller continues to bother you or threaten you, call your parents immediately, or call 911. </a:t>
            </a:r>
          </a:p>
        </p:txBody>
      </p:sp>
    </p:spTree>
    <p:extLst>
      <p:ext uri="{BB962C8B-B14F-4D97-AF65-F5344CB8AC3E}">
        <p14:creationId xmlns:p14="http://schemas.microsoft.com/office/powerpoint/2010/main" val="2028984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065452"/>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C8516F26-D3D5-4F0B-99E8-1DF31E4EF6CA}"/>
              </a:ext>
            </a:extLst>
          </p:cNvPr>
          <p:cNvSpPr>
            <a:spLocks noGrp="1"/>
          </p:cNvSpPr>
          <p:nvPr>
            <p:ph type="title"/>
          </p:nvPr>
        </p:nvSpPr>
        <p:spPr>
          <a:xfrm>
            <a:off x="884419" y="620010"/>
            <a:ext cx="7375161" cy="994172"/>
          </a:xfrm>
        </p:spPr>
        <p:txBody>
          <a:bodyPr>
            <a:normAutofit/>
          </a:bodyPr>
          <a:lstStyle/>
          <a:p>
            <a:r>
              <a:rPr lang="en-US" sz="3000" dirty="0">
                <a:solidFill>
                  <a:srgbClr val="FFFFFF"/>
                </a:solidFill>
              </a:rPr>
              <a:t>What if…</a:t>
            </a:r>
          </a:p>
        </p:txBody>
      </p:sp>
      <p:sp>
        <p:nvSpPr>
          <p:cNvPr id="3" name="Content Placeholder 2">
            <a:extLst>
              <a:ext uri="{FF2B5EF4-FFF2-40B4-BE49-F238E27FC236}">
                <a16:creationId xmlns:a16="http://schemas.microsoft.com/office/drawing/2014/main" id="{9B1AA004-440F-449A-8F2F-7005765E4309}"/>
              </a:ext>
            </a:extLst>
          </p:cNvPr>
          <p:cNvSpPr>
            <a:spLocks noGrp="1"/>
          </p:cNvSpPr>
          <p:nvPr>
            <p:ph idx="1"/>
          </p:nvPr>
        </p:nvSpPr>
        <p:spPr>
          <a:xfrm>
            <a:off x="884419" y="2319727"/>
            <a:ext cx="7375161" cy="2020482"/>
          </a:xfrm>
        </p:spPr>
        <p:txBody>
          <a:bodyPr>
            <a:normAutofit/>
          </a:bodyPr>
          <a:lstStyle/>
          <a:p>
            <a:r>
              <a:rPr lang="en-US" sz="3600" dirty="0">
                <a:solidFill>
                  <a:srgbClr val="000000"/>
                </a:solidFill>
              </a:rPr>
              <a:t>You get a call from a number you do not recognize?</a:t>
            </a:r>
          </a:p>
          <a:p>
            <a:pPr marL="0" indent="0">
              <a:buNone/>
            </a:pPr>
            <a:endParaRPr lang="en-US" sz="1500" dirty="0">
              <a:solidFill>
                <a:srgbClr val="000000"/>
              </a:solidFill>
            </a:endParaRPr>
          </a:p>
        </p:txBody>
      </p:sp>
    </p:spTree>
    <p:extLst>
      <p:ext uri="{BB962C8B-B14F-4D97-AF65-F5344CB8AC3E}">
        <p14:creationId xmlns:p14="http://schemas.microsoft.com/office/powerpoint/2010/main" val="760030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542683"/>
            <a:ext cx="3446303" cy="1234126"/>
          </a:xfrm>
        </p:spPr>
        <p:txBody>
          <a:bodyPr>
            <a:normAutofit/>
          </a:bodyPr>
          <a:lstStyle/>
          <a:p>
            <a:pPr>
              <a:lnSpc>
                <a:spcPct val="90000"/>
              </a:lnSpc>
              <a:defRPr/>
            </a:pPr>
            <a:r>
              <a:rPr lang="en-US" sz="4100"/>
              <a:t>Dial 9-1-1 For Help</a:t>
            </a:r>
          </a:p>
        </p:txBody>
      </p:sp>
      <p:sp>
        <p:nvSpPr>
          <p:cNvPr id="3" name="Content Placeholder 2"/>
          <p:cNvSpPr>
            <a:spLocks noGrp="1"/>
          </p:cNvSpPr>
          <p:nvPr>
            <p:ph idx="1"/>
          </p:nvPr>
        </p:nvSpPr>
        <p:spPr>
          <a:xfrm>
            <a:off x="628650" y="1911350"/>
            <a:ext cx="3446303" cy="2721371"/>
          </a:xfrm>
        </p:spPr>
        <p:txBody>
          <a:bodyPr>
            <a:normAutofit/>
          </a:bodyPr>
          <a:lstStyle/>
          <a:p>
            <a:pPr>
              <a:buFont typeface="Wingdings" pitchFamily="2" charset="2"/>
              <a:buChar char="v"/>
              <a:defRPr/>
            </a:pPr>
            <a:r>
              <a:rPr lang="en-US" sz="1500"/>
              <a:t>Police</a:t>
            </a:r>
          </a:p>
          <a:p>
            <a:pPr>
              <a:buFont typeface="Wingdings" pitchFamily="2" charset="2"/>
              <a:buChar char="v"/>
              <a:defRPr/>
            </a:pPr>
            <a:endParaRPr lang="en-US" sz="1500"/>
          </a:p>
          <a:p>
            <a:pPr>
              <a:buFont typeface="Wingdings" pitchFamily="2" charset="2"/>
              <a:buChar char="v"/>
              <a:defRPr/>
            </a:pPr>
            <a:r>
              <a:rPr lang="en-US" sz="1500"/>
              <a:t>Fire</a:t>
            </a:r>
          </a:p>
          <a:p>
            <a:pPr>
              <a:buFont typeface="Wingdings" pitchFamily="2" charset="2"/>
              <a:buChar char="v"/>
              <a:defRPr/>
            </a:pPr>
            <a:endParaRPr lang="en-US" sz="1500"/>
          </a:p>
          <a:p>
            <a:pPr>
              <a:buFont typeface="Wingdings" pitchFamily="2" charset="2"/>
              <a:buChar char="v"/>
              <a:defRPr/>
            </a:pPr>
            <a:r>
              <a:rPr lang="en-US" sz="1500"/>
              <a:t>Medical</a:t>
            </a:r>
          </a:p>
        </p:txBody>
      </p:sp>
      <p:sp>
        <p:nvSpPr>
          <p:cNvPr id="75" name="Rectangle 74">
            <a:extLst>
              <a:ext uri="{FF2B5EF4-FFF2-40B4-BE49-F238E27FC236}">
                <a16:creationId xmlns:a16="http://schemas.microsoft.com/office/drawing/2014/main" id="{003713C1-2FB2-413B-BF91-3AE41726F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8243" y="2606040"/>
            <a:ext cx="4575685" cy="25374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90795B4D-5022-4A7F-A01D-8D880B7CD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9688" y="0"/>
            <a:ext cx="4644311" cy="5143500"/>
          </a:xfrm>
          <a:prstGeom prst="rect">
            <a:avLst/>
          </a:prstGeom>
          <a:solidFill>
            <a:schemeClr val="tx1">
              <a:lumMod val="85000"/>
              <a:lumOff val="1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Rectangle 78">
            <a:extLst>
              <a:ext uri="{FF2B5EF4-FFF2-40B4-BE49-F238E27FC236}">
                <a16:creationId xmlns:a16="http://schemas.microsoft.com/office/drawing/2014/main" id="{AFD19018-DE7C-4796-ADF2-AD2EB0FC0D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99" y="0"/>
            <a:ext cx="2251711" cy="25374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268" name="Picture 2" descr="police car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5681" y="559436"/>
            <a:ext cx="1773237" cy="141858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Rectangle 80">
            <a:extLst>
              <a:ext uri="{FF2B5EF4-FFF2-40B4-BE49-F238E27FC236}">
                <a16:creationId xmlns:a16="http://schemas.microsoft.com/office/drawing/2014/main" id="{B1A0A2C2-4F85-44AF-8708-8DCA4B550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2218" y="0"/>
            <a:ext cx="2251710" cy="25374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270" name="Picture 6" descr="picture of ambulance  - A Medical Ambulance Standing By and Isolated on White - JPG ">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7081" y="679390"/>
            <a:ext cx="1773238" cy="117868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4" descr="fire engine clip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8064" y="2847339"/>
            <a:ext cx="3199871" cy="191992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0840419"/>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852" y="3818821"/>
            <a:ext cx="5875644" cy="948441"/>
          </a:xfrm>
        </p:spPr>
        <p:txBody>
          <a:bodyPr vert="horz" lIns="91440" tIns="45720" rIns="91440" bIns="45720" rtlCol="0" anchor="ctr">
            <a:normAutofit/>
          </a:bodyPr>
          <a:lstStyle/>
          <a:p>
            <a:pPr algn="r">
              <a:lnSpc>
                <a:spcPct val="90000"/>
              </a:lnSpc>
              <a:defRPr/>
            </a:pPr>
            <a:r>
              <a:rPr lang="en-US" sz="5100">
                <a:latin typeface="+mj-lt"/>
                <a:cs typeface="+mj-cs"/>
              </a:rPr>
              <a:t>When to call 9-1-1</a:t>
            </a:r>
          </a:p>
        </p:txBody>
      </p:sp>
      <p:sp>
        <p:nvSpPr>
          <p:cNvPr id="3" name="Content Placeholder 2"/>
          <p:cNvSpPr>
            <a:spLocks noGrp="1"/>
          </p:cNvSpPr>
          <p:nvPr>
            <p:ph idx="1"/>
          </p:nvPr>
        </p:nvSpPr>
        <p:spPr>
          <a:xfrm>
            <a:off x="6374330" y="3818822"/>
            <a:ext cx="2230655" cy="948440"/>
          </a:xfrm>
        </p:spPr>
        <p:txBody>
          <a:bodyPr vert="horz" lIns="91440" tIns="45720" rIns="91440" bIns="45720" rtlCol="0" anchor="ctr">
            <a:normAutofit/>
          </a:bodyPr>
          <a:lstStyle/>
          <a:p>
            <a:pPr marL="0" indent="0">
              <a:lnSpc>
                <a:spcPct val="90000"/>
              </a:lnSpc>
              <a:spcBef>
                <a:spcPts val="1000"/>
              </a:spcBef>
              <a:buNone/>
              <a:defRPr/>
            </a:pPr>
            <a:r>
              <a:rPr lang="en-US" sz="1500">
                <a:latin typeface="+mn-lt"/>
                <a:cs typeface="+mn-cs"/>
              </a:rPr>
              <a:t>Accidents/Medical</a:t>
            </a:r>
          </a:p>
        </p:txBody>
      </p:sp>
      <p:pic>
        <p:nvPicPr>
          <p:cNvPr id="12292" name="Picture 2" descr="http://candg-inc.com/wp-content/uploads/2011/11/medical_emergency.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0561" b="4813"/>
          <a:stretch/>
        </p:blipFill>
        <p:spPr bwMode="auto">
          <a:xfrm>
            <a:off x="-2987" y="10"/>
            <a:ext cx="9143999" cy="3428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3" name="Straight Connector 72">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3948079"/>
            <a:ext cx="0" cy="6858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9940939"/>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059971" y="1337969"/>
            <a:ext cx="3483937" cy="2166835"/>
          </a:xfrm>
        </p:spPr>
        <p:txBody>
          <a:bodyPr vert="horz" lIns="91440" tIns="45720" rIns="91440" bIns="45720" rtlCol="0" anchor="b">
            <a:normAutofit/>
          </a:bodyPr>
          <a:lstStyle/>
          <a:p>
            <a:pPr algn="l">
              <a:lnSpc>
                <a:spcPct val="90000"/>
              </a:lnSpc>
              <a:defRPr/>
            </a:pPr>
            <a:r>
              <a:rPr lang="en-US" sz="5600" kern="1200">
                <a:solidFill>
                  <a:schemeClr val="bg1"/>
                </a:solidFill>
                <a:latin typeface="+mj-lt"/>
                <a:ea typeface="+mj-ea"/>
                <a:cs typeface="+mj-cs"/>
              </a:rPr>
              <a:t>When to Call 9-1-1</a:t>
            </a:r>
          </a:p>
        </p:txBody>
      </p:sp>
      <p:sp>
        <p:nvSpPr>
          <p:cNvPr id="3" name="Content Placeholder 2"/>
          <p:cNvSpPr>
            <a:spLocks noGrp="1"/>
          </p:cNvSpPr>
          <p:nvPr>
            <p:ph idx="1"/>
          </p:nvPr>
        </p:nvSpPr>
        <p:spPr>
          <a:xfrm>
            <a:off x="5059970" y="3934587"/>
            <a:ext cx="3483937" cy="860898"/>
          </a:xfrm>
        </p:spPr>
        <p:txBody>
          <a:bodyPr vert="horz" lIns="91440" tIns="45720" rIns="91440" bIns="45720" rtlCol="0" anchor="t">
            <a:normAutofit/>
          </a:bodyPr>
          <a:lstStyle/>
          <a:p>
            <a:pPr marL="0" indent="0">
              <a:lnSpc>
                <a:spcPct val="90000"/>
              </a:lnSpc>
              <a:spcBef>
                <a:spcPts val="1000"/>
              </a:spcBef>
              <a:buNone/>
              <a:defRPr/>
            </a:pPr>
            <a:r>
              <a:rPr lang="en-US" sz="4800" kern="1200" dirty="0">
                <a:solidFill>
                  <a:schemeClr val="bg1"/>
                </a:solidFill>
                <a:latin typeface="+mn-lt"/>
                <a:ea typeface="+mn-ea"/>
                <a:cs typeface="+mn-cs"/>
              </a:rPr>
              <a:t>Fire</a:t>
            </a:r>
          </a:p>
        </p:txBody>
      </p:sp>
      <p:sp>
        <p:nvSpPr>
          <p:cNvPr id="75" name="Freeform: Shape 74">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51435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18115" cy="51435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316" name="Picture 2" descr="http://ts1.mm.bing.net/th?id=H.4668162337866516&amp;pid=1.7&amp;w=155&amp;h=186&amp;c=7&amp;r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658" y="366903"/>
            <a:ext cx="2819637" cy="33835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4228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Top Corners Rounded 72">
            <a:extLst>
              <a:ext uri="{FF2B5EF4-FFF2-40B4-BE49-F238E27FC236}">
                <a16:creationId xmlns:a16="http://schemas.microsoft.com/office/drawing/2014/main" id="{76E6212F-EB21-4328-8386-832840CB43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7099" y="747541"/>
            <a:ext cx="4442615" cy="3648417"/>
          </a:xfrm>
          <a:prstGeom prst="round2SameRect">
            <a:avLst>
              <a:gd name="adj1" fmla="val 3762"/>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249236" y="841772"/>
            <a:ext cx="2978415" cy="2437039"/>
          </a:xfrm>
        </p:spPr>
        <p:txBody>
          <a:bodyPr vert="horz" lIns="91440" tIns="45720" rIns="91440" bIns="45720" rtlCol="0" anchor="ctr">
            <a:normAutofit/>
          </a:bodyPr>
          <a:lstStyle/>
          <a:p>
            <a:pPr algn="l">
              <a:lnSpc>
                <a:spcPct val="90000"/>
              </a:lnSpc>
              <a:defRPr/>
            </a:pPr>
            <a:r>
              <a:rPr lang="en-US" sz="4100" kern="1200">
                <a:solidFill>
                  <a:schemeClr val="bg1"/>
                </a:solidFill>
                <a:latin typeface="+mj-lt"/>
                <a:ea typeface="+mj-ea"/>
                <a:cs typeface="+mj-cs"/>
              </a:rPr>
              <a:t>When to Call 9-1-1</a:t>
            </a:r>
          </a:p>
        </p:txBody>
      </p:sp>
      <p:sp>
        <p:nvSpPr>
          <p:cNvPr id="3" name="Content Placeholder 2"/>
          <p:cNvSpPr>
            <a:spLocks noGrp="1"/>
          </p:cNvSpPr>
          <p:nvPr>
            <p:ph idx="1"/>
          </p:nvPr>
        </p:nvSpPr>
        <p:spPr>
          <a:xfrm>
            <a:off x="249235" y="3536155"/>
            <a:ext cx="2978416" cy="930602"/>
          </a:xfrm>
        </p:spPr>
        <p:txBody>
          <a:bodyPr vert="horz" lIns="91440" tIns="45720" rIns="91440" bIns="45720" rtlCol="0">
            <a:normAutofit/>
          </a:bodyPr>
          <a:lstStyle/>
          <a:p>
            <a:pPr marL="0" indent="0">
              <a:lnSpc>
                <a:spcPct val="90000"/>
              </a:lnSpc>
              <a:spcBef>
                <a:spcPts val="1000"/>
              </a:spcBef>
              <a:buNone/>
              <a:defRPr/>
            </a:pPr>
            <a:r>
              <a:rPr lang="en-US" sz="2400" kern="1200">
                <a:solidFill>
                  <a:schemeClr val="bg1"/>
                </a:solidFill>
                <a:latin typeface="+mn-lt"/>
                <a:ea typeface="+mn-ea"/>
                <a:cs typeface="+mn-cs"/>
              </a:rPr>
              <a:t>Crime</a:t>
            </a:r>
          </a:p>
        </p:txBody>
      </p:sp>
      <p:sp>
        <p:nvSpPr>
          <p:cNvPr id="75" name="Rectangle: Top Corners Rounded 74">
            <a:extLst>
              <a:ext uri="{FF2B5EF4-FFF2-40B4-BE49-F238E27FC236}">
                <a16:creationId xmlns:a16="http://schemas.microsoft.com/office/drawing/2014/main" id="{9E74304E-CF2D-41E1-92CF-7FC508311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42900" y="787851"/>
            <a:ext cx="4207047" cy="3567793"/>
          </a:xfrm>
          <a:prstGeom prst="round2SameRect">
            <a:avLst>
              <a:gd name="adj1" fmla="val 2061"/>
              <a:gd name="adj2" fmla="val 0"/>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7" name="Straight Connector 76">
            <a:extLst>
              <a:ext uri="{FF2B5EF4-FFF2-40B4-BE49-F238E27FC236}">
                <a16:creationId xmlns:a16="http://schemas.microsoft.com/office/drawing/2014/main" id="{4717401F-8127-4697-8085-3D6C69B5D2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3053" y="3419648"/>
            <a:ext cx="1198092" cy="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4340" name="Picture 2" descr="http://blog.homesecuritystore.com/wp-content/uploads/2010/07/cartoon-burgl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2825" y="421424"/>
            <a:ext cx="4906588" cy="41828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4881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Top Corners Rounded 73">
            <a:extLst>
              <a:ext uri="{FF2B5EF4-FFF2-40B4-BE49-F238E27FC236}">
                <a16:creationId xmlns:a16="http://schemas.microsoft.com/office/drawing/2014/main" id="{76E6212F-EB21-4328-8386-832840CB43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7099" y="747541"/>
            <a:ext cx="4442615" cy="3648417"/>
          </a:xfrm>
          <a:prstGeom prst="round2SameRect">
            <a:avLst>
              <a:gd name="adj1" fmla="val 3762"/>
              <a:gd name="adj2" fmla="val 0"/>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284955" y="841772"/>
            <a:ext cx="2978415" cy="2437039"/>
          </a:xfrm>
        </p:spPr>
        <p:txBody>
          <a:bodyPr vert="horz" lIns="91440" tIns="45720" rIns="91440" bIns="45720" rtlCol="0" anchor="ctr">
            <a:normAutofit/>
          </a:bodyPr>
          <a:lstStyle/>
          <a:p>
            <a:pPr algn="l">
              <a:lnSpc>
                <a:spcPct val="90000"/>
              </a:lnSpc>
              <a:defRPr/>
            </a:pPr>
            <a:r>
              <a:rPr lang="en-US" sz="4100">
                <a:solidFill>
                  <a:srgbClr val="FFFFFF"/>
                </a:solidFill>
                <a:latin typeface="+mj-lt"/>
                <a:cs typeface="+mj-cs"/>
              </a:rPr>
              <a:t>When to Call 9-1-1</a:t>
            </a:r>
          </a:p>
        </p:txBody>
      </p:sp>
      <p:sp>
        <p:nvSpPr>
          <p:cNvPr id="3" name="Content Placeholder 2"/>
          <p:cNvSpPr>
            <a:spLocks noGrp="1"/>
          </p:cNvSpPr>
          <p:nvPr>
            <p:ph idx="1"/>
          </p:nvPr>
        </p:nvSpPr>
        <p:spPr>
          <a:xfrm>
            <a:off x="284954" y="3536155"/>
            <a:ext cx="2978416" cy="930602"/>
          </a:xfrm>
        </p:spPr>
        <p:txBody>
          <a:bodyPr vert="horz" lIns="91440" tIns="45720" rIns="91440" bIns="45720" rtlCol="0">
            <a:normAutofit/>
          </a:bodyPr>
          <a:lstStyle/>
          <a:p>
            <a:pPr marL="0" indent="0">
              <a:lnSpc>
                <a:spcPct val="90000"/>
              </a:lnSpc>
              <a:spcBef>
                <a:spcPts val="1000"/>
              </a:spcBef>
              <a:buNone/>
              <a:defRPr/>
            </a:pPr>
            <a:r>
              <a:rPr lang="en-US" sz="2400">
                <a:solidFill>
                  <a:srgbClr val="FFFFFF"/>
                </a:solidFill>
                <a:latin typeface="+mn-lt"/>
                <a:cs typeface="+mn-cs"/>
              </a:rPr>
              <a:t>Suspicious Activity</a:t>
            </a:r>
          </a:p>
        </p:txBody>
      </p:sp>
      <p:sp>
        <p:nvSpPr>
          <p:cNvPr id="76" name="Rectangle: Top Corners Rounded 75">
            <a:extLst>
              <a:ext uri="{FF2B5EF4-FFF2-40B4-BE49-F238E27FC236}">
                <a16:creationId xmlns:a16="http://schemas.microsoft.com/office/drawing/2014/main" id="{9E74304E-CF2D-41E1-92CF-7FC508311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42900" y="787851"/>
            <a:ext cx="4207047" cy="3567793"/>
          </a:xfrm>
          <a:prstGeom prst="round2SameRect">
            <a:avLst>
              <a:gd name="adj1" fmla="val 2061"/>
              <a:gd name="adj2" fmla="val 0"/>
            </a:avLst>
          </a:prstGeom>
          <a:noFill/>
          <a:ln w="508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Round Single Corner Rectangle 24">
            <a:extLst>
              <a:ext uri="{FF2B5EF4-FFF2-40B4-BE49-F238E27FC236}">
                <a16:creationId xmlns:a16="http://schemas.microsoft.com/office/drawing/2014/main" id="{3B6BBA54-4CCF-4C90-BA8F-FBD070C8D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305344" y="476293"/>
            <a:ext cx="1993398" cy="1993398"/>
          </a:xfrm>
          <a:prstGeom prst="round1Rect">
            <a:avLst>
              <a:gd name="adj" fmla="val 11295"/>
            </a:avLst>
          </a:prstGeom>
          <a:solidFill>
            <a:srgbClr val="FFFFFF"/>
          </a:solidFill>
          <a:ln>
            <a:solidFill>
              <a:srgbClr val="4E323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365" name="Picture 9" descr="http://ts4.mm.bing.net/th?id=H.4563313608622395&amp;pid=1.7&amp;w=128&amp;h=176&amp;c=7&amp;r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3710" y="581535"/>
            <a:ext cx="1296665" cy="178291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Round Single Corner Rectangle 22">
            <a:extLst>
              <a:ext uri="{FF2B5EF4-FFF2-40B4-BE49-F238E27FC236}">
                <a16:creationId xmlns:a16="http://schemas.microsoft.com/office/drawing/2014/main" id="{19A96DEC-BAD6-4232-A6BF-B18F0000F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0031" y="975203"/>
            <a:ext cx="1494488" cy="1494489"/>
          </a:xfrm>
          <a:prstGeom prst="round1Rect">
            <a:avLst>
              <a:gd name="adj" fmla="val 11295"/>
            </a:avLst>
          </a:prstGeom>
          <a:solidFill>
            <a:srgbClr val="4E32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cxnSp>
        <p:nvCxnSpPr>
          <p:cNvPr id="82" name="Straight Connector 81">
            <a:extLst>
              <a:ext uri="{FF2B5EF4-FFF2-40B4-BE49-F238E27FC236}">
                <a16:creationId xmlns:a16="http://schemas.microsoft.com/office/drawing/2014/main" id="{4717401F-8127-4697-8085-3D6C69B5D2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4954" y="3400425"/>
            <a:ext cx="1198092" cy="0"/>
          </a:xfrm>
          <a:prstGeom prst="line">
            <a:avLst/>
          </a:prstGeom>
          <a:ln w="50800">
            <a:solidFill>
              <a:srgbClr val="A6A6A6"/>
            </a:solidFill>
          </a:ln>
        </p:spPr>
        <p:style>
          <a:lnRef idx="1">
            <a:schemeClr val="accent1"/>
          </a:lnRef>
          <a:fillRef idx="0">
            <a:schemeClr val="accent1"/>
          </a:fillRef>
          <a:effectRef idx="0">
            <a:schemeClr val="accent1"/>
          </a:effectRef>
          <a:fontRef idx="minor">
            <a:schemeClr val="tx1"/>
          </a:fontRef>
        </p:style>
      </p:cxnSp>
      <p:sp>
        <p:nvSpPr>
          <p:cNvPr id="84" name="Round Single Corner Rectangle 23">
            <a:extLst>
              <a:ext uri="{FF2B5EF4-FFF2-40B4-BE49-F238E27FC236}">
                <a16:creationId xmlns:a16="http://schemas.microsoft.com/office/drawing/2014/main" id="{37099982-E81B-4256-BEA5-44F378E312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587809" y="2578601"/>
            <a:ext cx="1710933" cy="1710934"/>
          </a:xfrm>
          <a:prstGeom prst="round1Rect">
            <a:avLst>
              <a:gd name="adj" fmla="val 11295"/>
            </a:avLst>
          </a:prstGeom>
          <a:solidFill>
            <a:srgbClr val="4E32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6" name="Round Single Corner Rectangle 25">
            <a:extLst>
              <a:ext uri="{FF2B5EF4-FFF2-40B4-BE49-F238E27FC236}">
                <a16:creationId xmlns:a16="http://schemas.microsoft.com/office/drawing/2014/main" id="{9268920A-0D15-4067-B7B1-91F0BE29AC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10031" y="2578601"/>
            <a:ext cx="1993398" cy="1993398"/>
          </a:xfrm>
          <a:prstGeom prst="round1Rect">
            <a:avLst>
              <a:gd name="adj" fmla="val 11295"/>
            </a:avLst>
          </a:prstGeom>
          <a:solidFill>
            <a:srgbClr val="FFFFFF"/>
          </a:solidFill>
          <a:ln>
            <a:solidFill>
              <a:srgbClr val="4E323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364"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016" y="3074273"/>
            <a:ext cx="1781427" cy="100205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4635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429000"/>
            <a:ext cx="5293730" cy="1473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93192" y="3575304"/>
            <a:ext cx="4945641" cy="1218907"/>
          </a:xfrm>
        </p:spPr>
        <p:txBody>
          <a:bodyPr>
            <a:normAutofit/>
          </a:bodyPr>
          <a:lstStyle/>
          <a:p>
            <a:pPr algn="r">
              <a:defRPr/>
            </a:pPr>
            <a:r>
              <a:rPr lang="en-US">
                <a:solidFill>
                  <a:srgbClr val="FFFFFF"/>
                </a:solidFill>
              </a:rPr>
              <a:t>If you Call 9-1-1</a:t>
            </a:r>
          </a:p>
        </p:txBody>
      </p:sp>
      <p:pic>
        <p:nvPicPr>
          <p:cNvPr id="16388" name="Picture 4" descr="http://ts4.mm.bing.net/th?id=H.4598167260039483&amp;pid=1.7&amp;w=225&amp;h=167&amp;c=7&amp;rs=1"/>
          <p:cNvPicPr>
            <a:picLocks noChangeAspect="1" noChangeArrowheads="1"/>
          </p:cNvPicPr>
          <p:nvPr/>
        </p:nvPicPr>
        <p:blipFill rotWithShape="1">
          <a:blip r:embed="rId2">
            <a:extLst>
              <a:ext uri="{28A0092B-C50C-407E-A947-70E740481C1C}">
                <a14:useLocalDpi xmlns:a14="http://schemas.microsoft.com/office/drawing/2010/main" val="0"/>
              </a:ext>
            </a:extLst>
          </a:blip>
          <a:srcRect t="9164" r="1" b="12434"/>
          <a:stretch/>
        </p:blipFill>
        <p:spPr bwMode="auto">
          <a:xfrm>
            <a:off x="245660" y="241299"/>
            <a:ext cx="5293729" cy="30805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Rectangle 7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241299"/>
            <a:ext cx="3251710" cy="46609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021989" y="688293"/>
            <a:ext cx="2568554" cy="3639272"/>
          </a:xfrm>
        </p:spPr>
        <p:txBody>
          <a:bodyPr anchor="ctr">
            <a:normAutofit/>
          </a:bodyPr>
          <a:lstStyle/>
          <a:p>
            <a:pPr marL="0" indent="0">
              <a:buFont typeface="Wingdings" pitchFamily="2" charset="2"/>
              <a:buNone/>
              <a:defRPr/>
            </a:pPr>
            <a:r>
              <a:rPr lang="en-US" sz="1500">
                <a:solidFill>
                  <a:srgbClr val="FFFFFF"/>
                </a:solidFill>
              </a:rPr>
              <a:t>Be Ready to Give:</a:t>
            </a:r>
          </a:p>
          <a:p>
            <a:pPr>
              <a:buFont typeface="Wingdings" pitchFamily="2" charset="2"/>
              <a:buChar char="§"/>
              <a:defRPr/>
            </a:pPr>
            <a:r>
              <a:rPr lang="en-US" sz="1500">
                <a:solidFill>
                  <a:srgbClr val="FFFFFF"/>
                </a:solidFill>
              </a:rPr>
              <a:t>Your full name</a:t>
            </a:r>
          </a:p>
          <a:p>
            <a:pPr>
              <a:buFont typeface="Wingdings" pitchFamily="2" charset="2"/>
              <a:buChar char="§"/>
              <a:defRPr/>
            </a:pPr>
            <a:r>
              <a:rPr lang="en-US" sz="1500">
                <a:solidFill>
                  <a:srgbClr val="FFFFFF"/>
                </a:solidFill>
              </a:rPr>
              <a:t>Your address (where you are)</a:t>
            </a:r>
          </a:p>
          <a:p>
            <a:pPr>
              <a:buFont typeface="Wingdings" pitchFamily="2" charset="2"/>
              <a:buChar char="§"/>
              <a:defRPr/>
            </a:pPr>
            <a:r>
              <a:rPr lang="en-US" sz="1500">
                <a:solidFill>
                  <a:srgbClr val="FFFFFF"/>
                </a:solidFill>
              </a:rPr>
              <a:t>A description of the problem – don’t hang up the phone until the dispatcher tells you it’s okay. </a:t>
            </a:r>
          </a:p>
        </p:txBody>
      </p:sp>
    </p:spTree>
    <p:extLst>
      <p:ext uri="{BB962C8B-B14F-4D97-AF65-F5344CB8AC3E}">
        <p14:creationId xmlns:p14="http://schemas.microsoft.com/office/powerpoint/2010/main" val="937931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810090" y="133350"/>
            <a:ext cx="5605629" cy="994172"/>
          </a:xfrm>
        </p:spPr>
        <p:txBody>
          <a:bodyPr>
            <a:normAutofit/>
          </a:bodyPr>
          <a:lstStyle/>
          <a:p>
            <a:pPr eaLnBrk="1" hangingPunct="1">
              <a:lnSpc>
                <a:spcPct val="90000"/>
              </a:lnSpc>
              <a:defRPr/>
            </a:pPr>
            <a:r>
              <a:rPr lang="en-US" sz="3100" dirty="0"/>
              <a:t>Home Alone</a:t>
            </a:r>
            <a:br>
              <a:rPr lang="en-US" sz="3100" dirty="0"/>
            </a:br>
            <a:r>
              <a:rPr lang="en-US" sz="3100" dirty="0"/>
              <a:t>Today’s Topics</a:t>
            </a:r>
          </a:p>
        </p:txBody>
      </p:sp>
      <p:sp>
        <p:nvSpPr>
          <p:cNvPr id="10243" name="Rectangle 3"/>
          <p:cNvSpPr>
            <a:spLocks noGrp="1" noChangeArrowheads="1"/>
          </p:cNvSpPr>
          <p:nvPr>
            <p:ph type="body" idx="1"/>
          </p:nvPr>
        </p:nvSpPr>
        <p:spPr>
          <a:xfrm>
            <a:off x="810090" y="1464845"/>
            <a:ext cx="5605629" cy="3434871"/>
          </a:xfrm>
        </p:spPr>
        <p:txBody>
          <a:bodyPr anchor="ctr">
            <a:normAutofit lnSpcReduction="10000"/>
          </a:bodyPr>
          <a:lstStyle/>
          <a:p>
            <a:pPr eaLnBrk="1" hangingPunct="1">
              <a:lnSpc>
                <a:spcPct val="90000"/>
              </a:lnSpc>
              <a:defRPr/>
            </a:pPr>
            <a:r>
              <a:rPr lang="en-US" sz="1800" dirty="0"/>
              <a:t>Getting organized for morning alone time</a:t>
            </a:r>
          </a:p>
          <a:p>
            <a:pPr eaLnBrk="1" hangingPunct="1">
              <a:lnSpc>
                <a:spcPct val="90000"/>
              </a:lnSpc>
              <a:defRPr/>
            </a:pPr>
            <a:r>
              <a:rPr lang="en-US" sz="1800" dirty="0"/>
              <a:t>Getting home safely after school</a:t>
            </a:r>
          </a:p>
          <a:p>
            <a:pPr eaLnBrk="1" hangingPunct="1">
              <a:lnSpc>
                <a:spcPct val="90000"/>
              </a:lnSpc>
              <a:defRPr/>
            </a:pPr>
            <a:r>
              <a:rPr lang="en-US" sz="1800" dirty="0"/>
              <a:t>How to be safe at home</a:t>
            </a:r>
          </a:p>
          <a:p>
            <a:pPr eaLnBrk="1" hangingPunct="1">
              <a:lnSpc>
                <a:spcPct val="90000"/>
              </a:lnSpc>
              <a:defRPr/>
            </a:pPr>
            <a:r>
              <a:rPr lang="en-US" sz="1800" dirty="0"/>
              <a:t>What to do when someone calls/comes to the door</a:t>
            </a:r>
          </a:p>
          <a:p>
            <a:pPr eaLnBrk="1" hangingPunct="1">
              <a:lnSpc>
                <a:spcPct val="90000"/>
              </a:lnSpc>
              <a:defRPr/>
            </a:pPr>
            <a:r>
              <a:rPr lang="en-US" sz="1800" dirty="0"/>
              <a:t>How to call 911 in case of an emergency</a:t>
            </a:r>
          </a:p>
          <a:p>
            <a:pPr eaLnBrk="1" hangingPunct="1">
              <a:lnSpc>
                <a:spcPct val="90000"/>
              </a:lnSpc>
              <a:defRPr/>
            </a:pPr>
            <a:r>
              <a:rPr lang="en-US" sz="1800" dirty="0"/>
              <a:t>Basic first aid and choking skills</a:t>
            </a:r>
          </a:p>
          <a:p>
            <a:pPr eaLnBrk="1" hangingPunct="1">
              <a:lnSpc>
                <a:spcPct val="90000"/>
              </a:lnSpc>
              <a:defRPr/>
            </a:pPr>
            <a:r>
              <a:rPr lang="en-US" sz="1800" dirty="0"/>
              <a:t>Fire safety, escape plans &amp; severe weather safety</a:t>
            </a:r>
          </a:p>
          <a:p>
            <a:pPr eaLnBrk="1" hangingPunct="1">
              <a:lnSpc>
                <a:spcPct val="90000"/>
              </a:lnSpc>
              <a:defRPr/>
            </a:pPr>
            <a:r>
              <a:rPr lang="en-US" sz="1800" dirty="0"/>
              <a:t>Having fun alone and keeping busy</a:t>
            </a:r>
          </a:p>
          <a:p>
            <a:pPr eaLnBrk="1" hangingPunct="1">
              <a:lnSpc>
                <a:spcPct val="90000"/>
              </a:lnSpc>
              <a:defRPr/>
            </a:pPr>
            <a:r>
              <a:rPr lang="en-US" sz="1800" dirty="0"/>
              <a:t>Handling sibling arguments</a:t>
            </a:r>
          </a:p>
          <a:p>
            <a:pPr eaLnBrk="1" hangingPunct="1">
              <a:lnSpc>
                <a:spcPct val="90000"/>
              </a:lnSpc>
              <a:defRPr/>
            </a:pPr>
            <a:r>
              <a:rPr lang="en-US" sz="1800" dirty="0"/>
              <a:t>Kitchen safety and healthy snacks</a:t>
            </a:r>
          </a:p>
        </p:txBody>
      </p:sp>
      <p:sp>
        <p:nvSpPr>
          <p:cNvPr id="73" name="Rectangle 72">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6660" y="0"/>
            <a:ext cx="1577340" cy="5143500"/>
          </a:xfrm>
          <a:prstGeom prst="rect">
            <a:avLst/>
          </a:prstGeom>
          <a:solidFill>
            <a:srgbClr val="696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86550" y="1769184"/>
            <a:ext cx="1605129" cy="1605129"/>
          </a:xfrm>
          <a:prstGeom prst="ellipse">
            <a:avLst/>
          </a:prstGeom>
          <a:solidFill>
            <a:srgbClr val="FFFFFF"/>
          </a:solidFill>
          <a:ln>
            <a:solidFill>
              <a:srgbClr val="FDB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5" descr="http://sr.photos1.fotosearch.com/bthumb/CSP/CSP990/k105297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4998" y="2143125"/>
            <a:ext cx="928231" cy="85724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2630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286F5-4A0F-4568-A9EF-BFC26369D86B}"/>
              </a:ext>
            </a:extLst>
          </p:cNvPr>
          <p:cNvSpPr>
            <a:spLocks noGrp="1"/>
          </p:cNvSpPr>
          <p:nvPr>
            <p:ph type="title"/>
          </p:nvPr>
        </p:nvSpPr>
        <p:spPr>
          <a:xfrm>
            <a:off x="487836" y="3333938"/>
            <a:ext cx="8176104" cy="1013034"/>
          </a:xfrm>
          <a:noFill/>
        </p:spPr>
        <p:txBody>
          <a:bodyPr vert="horz" lIns="91440" tIns="45720" rIns="91440" bIns="45720" rtlCol="0" anchor="b">
            <a:normAutofit/>
          </a:bodyPr>
          <a:lstStyle/>
          <a:p>
            <a:pPr>
              <a:lnSpc>
                <a:spcPct val="90000"/>
              </a:lnSpc>
            </a:pPr>
            <a:r>
              <a:rPr lang="en-US" sz="6000">
                <a:latin typeface="+mj-lt"/>
                <a:cs typeface="+mj-cs"/>
              </a:rPr>
              <a:t>Everyone write down:</a:t>
            </a:r>
          </a:p>
        </p:txBody>
      </p:sp>
      <p:sp>
        <p:nvSpPr>
          <p:cNvPr id="3" name="Content Placeholder 2">
            <a:extLst>
              <a:ext uri="{FF2B5EF4-FFF2-40B4-BE49-F238E27FC236}">
                <a16:creationId xmlns:a16="http://schemas.microsoft.com/office/drawing/2014/main" id="{08D9ADE3-4CA2-4A22-AB6F-34D4101B47E0}"/>
              </a:ext>
            </a:extLst>
          </p:cNvPr>
          <p:cNvSpPr>
            <a:spLocks noGrp="1"/>
          </p:cNvSpPr>
          <p:nvPr>
            <p:ph idx="1"/>
          </p:nvPr>
        </p:nvSpPr>
        <p:spPr>
          <a:xfrm>
            <a:off x="487836" y="4346972"/>
            <a:ext cx="8176104" cy="420291"/>
          </a:xfrm>
          <a:noFill/>
        </p:spPr>
        <p:txBody>
          <a:bodyPr vert="horz" lIns="91440" tIns="45720" rIns="91440" bIns="45720" rtlCol="0">
            <a:normAutofit/>
          </a:bodyPr>
          <a:lstStyle/>
          <a:p>
            <a:pPr marL="0" indent="0" algn="ctr">
              <a:lnSpc>
                <a:spcPct val="90000"/>
              </a:lnSpc>
              <a:spcBef>
                <a:spcPts val="1000"/>
              </a:spcBef>
              <a:buNone/>
            </a:pPr>
            <a:r>
              <a:rPr lang="en-US" sz="2200">
                <a:latin typeface="+mn-lt"/>
                <a:cs typeface="+mn-cs"/>
              </a:rPr>
              <a:t>One thing you can do to make your morning easier.</a:t>
            </a:r>
          </a:p>
        </p:txBody>
      </p:sp>
      <p:sp>
        <p:nvSpPr>
          <p:cNvPr id="9" name="Rounded Rectangle 18">
            <a:extLst>
              <a:ext uri="{FF2B5EF4-FFF2-40B4-BE49-F238E27FC236}">
                <a16:creationId xmlns:a16="http://schemas.microsoft.com/office/drawing/2014/main" id="{283A93BD-A469-4D4C-8A1F-5668AE9758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96423" y="377679"/>
            <a:ext cx="5351153" cy="2699551"/>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A810268-DEC2-422F-91BB-AD6CFD375E70}"/>
              </a:ext>
            </a:extLst>
          </p:cNvPr>
          <p:cNvPicPr>
            <a:picLocks noChangeAspect="1"/>
          </p:cNvPicPr>
          <p:nvPr/>
        </p:nvPicPr>
        <p:blipFill rotWithShape="1">
          <a:blip r:embed="rId2"/>
          <a:srcRect t="6759" r="1" b="25707"/>
          <a:stretch/>
        </p:blipFill>
        <p:spPr>
          <a:xfrm>
            <a:off x="2419099" y="590550"/>
            <a:ext cx="4305802" cy="2071878"/>
          </a:xfrm>
          <a:prstGeom prst="rect">
            <a:avLst/>
          </a:prstGeom>
          <a:effectLst/>
        </p:spPr>
      </p:pic>
    </p:spTree>
    <p:extLst>
      <p:ext uri="{BB962C8B-B14F-4D97-AF65-F5344CB8AC3E}">
        <p14:creationId xmlns:p14="http://schemas.microsoft.com/office/powerpoint/2010/main" val="3960554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733550"/>
            <a:ext cx="3008313" cy="1223963"/>
          </a:xfrm>
        </p:spPr>
        <p:txBody>
          <a:bodyPr/>
          <a:lstStyle/>
          <a:p>
            <a:r>
              <a:rPr lang="en-US" dirty="0"/>
              <a:t>Questions?</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575050" y="491718"/>
            <a:ext cx="5111750" cy="3815576"/>
          </a:xfrm>
        </p:spPr>
      </p:pic>
    </p:spTree>
    <p:extLst>
      <p:ext uri="{BB962C8B-B14F-4D97-AF65-F5344CB8AC3E}">
        <p14:creationId xmlns:p14="http://schemas.microsoft.com/office/powerpoint/2010/main" val="1294809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Placeholder 43"/>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152400" y="1047750"/>
            <a:ext cx="8778240" cy="1784988"/>
          </a:xfrm>
          <a:prstGeom prst="rect">
            <a:avLst/>
          </a:prstGeom>
          <a:noFill/>
          <a:ln>
            <a:noFill/>
          </a:ln>
        </p:spPr>
      </p:pic>
      <p:pic>
        <p:nvPicPr>
          <p:cNvPr id="49" name="Picture 4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4631" y="3867150"/>
            <a:ext cx="640080" cy="640080"/>
          </a:xfrm>
          <a:prstGeom prst="rect">
            <a:avLst/>
          </a:prstGeom>
        </p:spPr>
      </p:pic>
      <p:pic>
        <p:nvPicPr>
          <p:cNvPr id="50" name="Picture 4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85092" y="3867150"/>
            <a:ext cx="787308" cy="640080"/>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33004" y="3958590"/>
            <a:ext cx="1313795" cy="548640"/>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70093" y="3867150"/>
            <a:ext cx="646245" cy="640080"/>
          </a:xfrm>
          <a:prstGeom prst="rect">
            <a:avLst/>
          </a:prstGeom>
        </p:spPr>
      </p:pic>
      <p:sp>
        <p:nvSpPr>
          <p:cNvPr id="5" name="TextBox 4"/>
          <p:cNvSpPr txBox="1"/>
          <p:nvPr/>
        </p:nvSpPr>
        <p:spPr>
          <a:xfrm>
            <a:off x="696004" y="4626917"/>
            <a:ext cx="1666196" cy="307777"/>
          </a:xfrm>
          <a:prstGeom prst="rect">
            <a:avLst/>
          </a:prstGeom>
          <a:noFill/>
        </p:spPr>
        <p:txBody>
          <a:bodyPr wrap="square" rtlCol="0">
            <a:spAutoFit/>
          </a:bodyPr>
          <a:lstStyle/>
          <a:p>
            <a:r>
              <a:rPr lang="en-US" sz="1400" b="1" dirty="0">
                <a:solidFill>
                  <a:schemeClr val="bg1"/>
                </a:solidFill>
              </a:rPr>
              <a:t>brooklynpark.org</a:t>
            </a:r>
          </a:p>
        </p:txBody>
      </p:sp>
      <p:sp>
        <p:nvSpPr>
          <p:cNvPr id="10" name="TextBox 9"/>
          <p:cNvSpPr txBox="1"/>
          <p:nvPr/>
        </p:nvSpPr>
        <p:spPr>
          <a:xfrm>
            <a:off x="2474741" y="4626917"/>
            <a:ext cx="1673227" cy="307777"/>
          </a:xfrm>
          <a:prstGeom prst="rect">
            <a:avLst/>
          </a:prstGeom>
          <a:noFill/>
        </p:spPr>
        <p:txBody>
          <a:bodyPr wrap="square" rtlCol="0">
            <a:spAutoFit/>
          </a:bodyPr>
          <a:lstStyle/>
          <a:p>
            <a:r>
              <a:rPr lang="en-US" sz="1400" b="1" dirty="0">
                <a:solidFill>
                  <a:schemeClr val="bg1"/>
                </a:solidFill>
              </a:rPr>
              <a:t>/</a:t>
            </a:r>
            <a:r>
              <a:rPr lang="en-US" sz="1400" b="1" dirty="0" err="1">
                <a:solidFill>
                  <a:schemeClr val="bg1"/>
                </a:solidFill>
              </a:rPr>
              <a:t>brooklynparkmn</a:t>
            </a:r>
            <a:endParaRPr lang="en-US" sz="1400" b="1" dirty="0">
              <a:solidFill>
                <a:schemeClr val="bg1"/>
              </a:solidFill>
            </a:endParaRPr>
          </a:p>
        </p:txBody>
      </p:sp>
      <p:sp>
        <p:nvSpPr>
          <p:cNvPr id="11" name="TextBox 10"/>
          <p:cNvSpPr txBox="1"/>
          <p:nvPr/>
        </p:nvSpPr>
        <p:spPr>
          <a:xfrm>
            <a:off x="4260509" y="4626917"/>
            <a:ext cx="2172598" cy="307777"/>
          </a:xfrm>
          <a:prstGeom prst="rect">
            <a:avLst/>
          </a:prstGeom>
          <a:noFill/>
        </p:spPr>
        <p:txBody>
          <a:bodyPr wrap="square" rtlCol="0">
            <a:spAutoFit/>
          </a:bodyPr>
          <a:lstStyle/>
          <a:p>
            <a:r>
              <a:rPr lang="en-US" sz="1400" b="1" dirty="0">
                <a:solidFill>
                  <a:schemeClr val="bg1"/>
                </a:solidFill>
              </a:rPr>
              <a:t>/user/</a:t>
            </a:r>
            <a:r>
              <a:rPr lang="en-US" sz="1400" b="1" dirty="0" err="1">
                <a:solidFill>
                  <a:schemeClr val="bg1"/>
                </a:solidFill>
              </a:rPr>
              <a:t>brooklynparkmn</a:t>
            </a:r>
            <a:endParaRPr lang="en-US" sz="1400" b="1" dirty="0">
              <a:solidFill>
                <a:schemeClr val="bg1"/>
              </a:solidFill>
            </a:endParaRPr>
          </a:p>
        </p:txBody>
      </p:sp>
      <p:sp>
        <p:nvSpPr>
          <p:cNvPr id="12" name="TextBox 11"/>
          <p:cNvSpPr txBox="1"/>
          <p:nvPr/>
        </p:nvSpPr>
        <p:spPr>
          <a:xfrm>
            <a:off x="6545648" y="4626917"/>
            <a:ext cx="1531552" cy="307777"/>
          </a:xfrm>
          <a:prstGeom prst="rect">
            <a:avLst/>
          </a:prstGeom>
          <a:noFill/>
        </p:spPr>
        <p:txBody>
          <a:bodyPr wrap="square" rtlCol="0">
            <a:spAutoFit/>
          </a:bodyPr>
          <a:lstStyle/>
          <a:p>
            <a:r>
              <a:rPr lang="en-US" sz="1400" b="1" dirty="0">
                <a:solidFill>
                  <a:schemeClr val="bg1"/>
                </a:solidFill>
              </a:rPr>
              <a:t>@</a:t>
            </a:r>
            <a:r>
              <a:rPr lang="en-US" sz="1400" b="1" dirty="0" err="1">
                <a:solidFill>
                  <a:schemeClr val="bg1"/>
                </a:solidFill>
              </a:rPr>
              <a:t>brooklynpark</a:t>
            </a:r>
            <a:endParaRPr lang="en-US" sz="1400" b="1" dirty="0">
              <a:solidFill>
                <a:schemeClr val="bg1"/>
              </a:solidFill>
            </a:endParaRPr>
          </a:p>
        </p:txBody>
      </p:sp>
    </p:spTree>
    <p:extLst>
      <p:ext uri="{BB962C8B-B14F-4D97-AF65-F5344CB8AC3E}">
        <p14:creationId xmlns:p14="http://schemas.microsoft.com/office/powerpoint/2010/main" val="2711293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852321" y="470673"/>
            <a:ext cx="5605629" cy="994172"/>
          </a:xfrm>
        </p:spPr>
        <p:txBody>
          <a:bodyPr>
            <a:normAutofit/>
          </a:bodyPr>
          <a:lstStyle/>
          <a:p>
            <a:pPr eaLnBrk="1" hangingPunct="1">
              <a:lnSpc>
                <a:spcPct val="90000"/>
              </a:lnSpc>
              <a:defRPr/>
            </a:pPr>
            <a:r>
              <a:rPr lang="en-US" sz="3100"/>
              <a:t>Getting Organized for Mornings</a:t>
            </a:r>
          </a:p>
        </p:txBody>
      </p:sp>
      <p:sp>
        <p:nvSpPr>
          <p:cNvPr id="11267" name="Rectangle 3"/>
          <p:cNvSpPr>
            <a:spLocks noGrp="1" noChangeArrowheads="1"/>
          </p:cNvSpPr>
          <p:nvPr>
            <p:ph type="body" idx="1"/>
          </p:nvPr>
        </p:nvSpPr>
        <p:spPr>
          <a:xfrm>
            <a:off x="852321" y="1708629"/>
            <a:ext cx="4850901" cy="2587960"/>
          </a:xfrm>
        </p:spPr>
        <p:txBody>
          <a:bodyPr anchor="ctr">
            <a:normAutofit/>
          </a:bodyPr>
          <a:lstStyle/>
          <a:p>
            <a:pPr eaLnBrk="1" hangingPunct="1">
              <a:defRPr/>
            </a:pPr>
            <a:r>
              <a:rPr lang="en-US" sz="1700"/>
              <a:t>Begin each morning the night before. Pack book bags, lay out clothes, prepare lunches and review assignments due the next day so that you have little to worry about in the morning. </a:t>
            </a:r>
          </a:p>
          <a:p>
            <a:pPr eaLnBrk="1" hangingPunct="1">
              <a:defRPr/>
            </a:pPr>
            <a:r>
              <a:rPr lang="en-US" sz="1700"/>
              <a:t>Set a clock, watch or cell phone alarm to remind you when to leave for the bus stop or school.</a:t>
            </a:r>
          </a:p>
          <a:p>
            <a:pPr eaLnBrk="1" hangingPunct="1">
              <a:defRPr/>
            </a:pPr>
            <a:r>
              <a:rPr lang="en-US" sz="1700"/>
              <a:t>Lock the door behind you.</a:t>
            </a:r>
          </a:p>
        </p:txBody>
      </p:sp>
      <p:sp>
        <p:nvSpPr>
          <p:cNvPr id="73" name="Rectangle 72">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6660" y="0"/>
            <a:ext cx="1577340" cy="5143500"/>
          </a:xfrm>
          <a:prstGeom prst="rect">
            <a:avLst/>
          </a:prstGeom>
          <a:solidFill>
            <a:srgbClr val="696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86550" y="1769184"/>
            <a:ext cx="1605129" cy="1605129"/>
          </a:xfrm>
          <a:prstGeom prst="ellipse">
            <a:avLst/>
          </a:prstGeom>
          <a:solidFill>
            <a:srgbClr val="FFFFFF"/>
          </a:solidFill>
          <a:ln>
            <a:solidFill>
              <a:srgbClr val="FDB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5" descr="http://sr.photos1.fotosearch.com/bthumb/CSP/CSP990/k10529751.jpg"/>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r="7501" b="3"/>
          <a:stretch/>
        </p:blipFill>
        <p:spPr bwMode="auto">
          <a:xfrm>
            <a:off x="6773057" y="1855690"/>
            <a:ext cx="1434420" cy="1432117"/>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effectLst>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7217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37FBB-1D9D-4EEE-80CF-71344FDCD59C}"/>
              </a:ext>
            </a:extLst>
          </p:cNvPr>
          <p:cNvSpPr>
            <a:spLocks noGrp="1"/>
          </p:cNvSpPr>
          <p:nvPr>
            <p:ph type="title"/>
          </p:nvPr>
        </p:nvSpPr>
        <p:spPr>
          <a:xfrm>
            <a:off x="5059971" y="1337969"/>
            <a:ext cx="3483937" cy="2166835"/>
          </a:xfrm>
        </p:spPr>
        <p:txBody>
          <a:bodyPr vert="horz" lIns="91440" tIns="45720" rIns="91440" bIns="45720" rtlCol="0" anchor="b">
            <a:normAutofit/>
          </a:bodyPr>
          <a:lstStyle/>
          <a:p>
            <a:pPr algn="l">
              <a:lnSpc>
                <a:spcPct val="90000"/>
              </a:lnSpc>
            </a:pPr>
            <a:r>
              <a:rPr lang="en-US" sz="4700">
                <a:latin typeface="+mj-lt"/>
                <a:cs typeface="+mj-cs"/>
              </a:rPr>
              <a:t>What do you need for school?</a:t>
            </a:r>
          </a:p>
        </p:txBody>
      </p:sp>
      <p:sp>
        <p:nvSpPr>
          <p:cNvPr id="9" name="Freeform: Shape 8">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51435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2C6047DB-C488-4606-AAD4-B08899A01555}"/>
              </a:ext>
            </a:extLst>
          </p:cNvPr>
          <p:cNvPicPr>
            <a:picLocks noChangeAspect="1"/>
          </p:cNvPicPr>
          <p:nvPr/>
        </p:nvPicPr>
        <p:blipFill rotWithShape="1">
          <a:blip r:embed="rId2"/>
          <a:srcRect t="1957" r="2" b="7826"/>
          <a:stretch/>
        </p:blipFill>
        <p:spPr>
          <a:xfrm>
            <a:off x="20" y="10"/>
            <a:ext cx="4518095" cy="51434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202084949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A7FF6-D13F-46E8-8C49-A79B95606618}"/>
              </a:ext>
            </a:extLst>
          </p:cNvPr>
          <p:cNvSpPr>
            <a:spLocks noGrp="1"/>
          </p:cNvSpPr>
          <p:nvPr>
            <p:ph type="title"/>
          </p:nvPr>
        </p:nvSpPr>
        <p:spPr>
          <a:xfrm>
            <a:off x="1143000" y="1684357"/>
            <a:ext cx="4810125" cy="1016813"/>
          </a:xfrm>
        </p:spPr>
        <p:txBody>
          <a:bodyPr vert="horz" lIns="91440" tIns="45720" rIns="91440" bIns="45720" rtlCol="0" anchor="b">
            <a:normAutofit/>
          </a:bodyPr>
          <a:lstStyle/>
          <a:p>
            <a:pPr algn="l">
              <a:lnSpc>
                <a:spcPct val="90000"/>
              </a:lnSpc>
            </a:pPr>
            <a:r>
              <a:rPr lang="en-US" sz="3200">
                <a:latin typeface="+mj-lt"/>
                <a:cs typeface="+mj-cs"/>
              </a:rPr>
              <a:t>How do you wake up in the morning?</a:t>
            </a:r>
          </a:p>
        </p:txBody>
      </p:sp>
      <p:sp>
        <p:nvSpPr>
          <p:cNvPr id="10" name="Freeform 17">
            <a:extLst>
              <a:ext uri="{FF2B5EF4-FFF2-40B4-BE49-F238E27FC236}">
                <a16:creationId xmlns:a16="http://schemas.microsoft.com/office/drawing/2014/main" id="{41F18803-BE79-4916-AE6B-5DE238B36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97332" cy="1598213"/>
          </a:xfrm>
          <a:custGeom>
            <a:avLst/>
            <a:gdLst>
              <a:gd name="connsiteX0" fmla="*/ 0 w 8663110"/>
              <a:gd name="connsiteY0" fmla="*/ 0 h 2130951"/>
              <a:gd name="connsiteX1" fmla="*/ 819150 w 8663110"/>
              <a:gd name="connsiteY1" fmla="*/ 0 h 2130951"/>
              <a:gd name="connsiteX2" fmla="*/ 1028700 w 8663110"/>
              <a:gd name="connsiteY2" fmla="*/ 0 h 2130951"/>
              <a:gd name="connsiteX3" fmla="*/ 4187970 w 8663110"/>
              <a:gd name="connsiteY3" fmla="*/ 0 h 2130951"/>
              <a:gd name="connsiteX4" fmla="*/ 4400550 w 8663110"/>
              <a:gd name="connsiteY4" fmla="*/ 0 h 2130951"/>
              <a:gd name="connsiteX5" fmla="*/ 5262791 w 8663110"/>
              <a:gd name="connsiteY5" fmla="*/ 0 h 2130951"/>
              <a:gd name="connsiteX6" fmla="*/ 5262791 w 8663110"/>
              <a:gd name="connsiteY6" fmla="*/ 478 h 2130951"/>
              <a:gd name="connsiteX7" fmla="*/ 8663110 w 8663110"/>
              <a:gd name="connsiteY7" fmla="*/ 478 h 2130951"/>
              <a:gd name="connsiteX8" fmla="*/ 7676422 w 8663110"/>
              <a:gd name="connsiteY8" fmla="*/ 2130951 h 2130951"/>
              <a:gd name="connsiteX9" fmla="*/ 4400550 w 8663110"/>
              <a:gd name="connsiteY9" fmla="*/ 2130951 h 2130951"/>
              <a:gd name="connsiteX10" fmla="*/ 4187970 w 8663110"/>
              <a:gd name="connsiteY10" fmla="*/ 2130951 h 2130951"/>
              <a:gd name="connsiteX11" fmla="*/ 1028700 w 8663110"/>
              <a:gd name="connsiteY11" fmla="*/ 2130951 h 2130951"/>
              <a:gd name="connsiteX12" fmla="*/ 819150 w 8663110"/>
              <a:gd name="connsiteY12" fmla="*/ 2130951 h 2130951"/>
              <a:gd name="connsiteX13" fmla="*/ 0 w 8663110"/>
              <a:gd name="connsiteY13"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63110" h="2130951">
                <a:moveTo>
                  <a:pt x="0" y="0"/>
                </a:moveTo>
                <a:lnTo>
                  <a:pt x="819150" y="0"/>
                </a:lnTo>
                <a:lnTo>
                  <a:pt x="1028700" y="0"/>
                </a:lnTo>
                <a:lnTo>
                  <a:pt x="4187970" y="0"/>
                </a:lnTo>
                <a:lnTo>
                  <a:pt x="4400550" y="0"/>
                </a:lnTo>
                <a:lnTo>
                  <a:pt x="5262791" y="0"/>
                </a:lnTo>
                <a:lnTo>
                  <a:pt x="5262791" y="478"/>
                </a:lnTo>
                <a:lnTo>
                  <a:pt x="8663110" y="478"/>
                </a:lnTo>
                <a:lnTo>
                  <a:pt x="7676422" y="2130951"/>
                </a:lnTo>
                <a:lnTo>
                  <a:pt x="4400550" y="2130951"/>
                </a:lnTo>
                <a:lnTo>
                  <a:pt x="4187970" y="2130951"/>
                </a:lnTo>
                <a:lnTo>
                  <a:pt x="1028700" y="2130951"/>
                </a:lnTo>
                <a:lnTo>
                  <a:pt x="819150" y="2130951"/>
                </a:lnTo>
                <a:lnTo>
                  <a:pt x="0" y="2130951"/>
                </a:lnTo>
                <a:close/>
              </a:path>
            </a:pathLst>
          </a:custGeom>
          <a:solidFill>
            <a:srgbClr val="503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06EE19A-1FBC-49E3-A55A-B03166EF903D}"/>
              </a:ext>
            </a:extLst>
          </p:cNvPr>
          <p:cNvPicPr>
            <a:picLocks noChangeAspect="1"/>
          </p:cNvPicPr>
          <p:nvPr/>
        </p:nvPicPr>
        <p:blipFill>
          <a:blip r:embed="rId2"/>
          <a:stretch>
            <a:fillRect/>
          </a:stretch>
        </p:blipFill>
        <p:spPr>
          <a:xfrm>
            <a:off x="6724553" y="482600"/>
            <a:ext cx="1950924" cy="1968500"/>
          </a:xfrm>
          <a:prstGeom prst="rect">
            <a:avLst/>
          </a:prstGeom>
        </p:spPr>
      </p:pic>
      <p:sp>
        <p:nvSpPr>
          <p:cNvPr id="12" name="Freeform 18">
            <a:extLst>
              <a:ext uri="{FF2B5EF4-FFF2-40B4-BE49-F238E27FC236}">
                <a16:creationId xmlns:a16="http://schemas.microsoft.com/office/drawing/2014/main" id="{C15229F3-7A2E-4558-98FE-7A5F69409D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512489"/>
            <a:ext cx="4887654" cy="1631011"/>
          </a:xfrm>
          <a:custGeom>
            <a:avLst/>
            <a:gdLst>
              <a:gd name="connsiteX0" fmla="*/ 0 w 6516874"/>
              <a:gd name="connsiteY0" fmla="*/ 0 h 2174681"/>
              <a:gd name="connsiteX1" fmla="*/ 819150 w 6516874"/>
              <a:gd name="connsiteY1" fmla="*/ 0 h 2174681"/>
              <a:gd name="connsiteX2" fmla="*/ 1038225 w 6516874"/>
              <a:gd name="connsiteY2" fmla="*/ 0 h 2174681"/>
              <a:gd name="connsiteX3" fmla="*/ 6516874 w 6516874"/>
              <a:gd name="connsiteY3" fmla="*/ 0 h 2174681"/>
              <a:gd name="connsiteX4" fmla="*/ 5509712 w 6516874"/>
              <a:gd name="connsiteY4" fmla="*/ 2174681 h 2174681"/>
              <a:gd name="connsiteX5" fmla="*/ 1038225 w 6516874"/>
              <a:gd name="connsiteY5" fmla="*/ 2174681 h 2174681"/>
              <a:gd name="connsiteX6" fmla="*/ 947987 w 6516874"/>
              <a:gd name="connsiteY6" fmla="*/ 2174681 h 2174681"/>
              <a:gd name="connsiteX7" fmla="*/ 819150 w 6516874"/>
              <a:gd name="connsiteY7" fmla="*/ 2174681 h 2174681"/>
              <a:gd name="connsiteX8" fmla="*/ 0 w 6516874"/>
              <a:gd name="connsiteY8" fmla="*/ 2174681 h 217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6874" h="2174681">
                <a:moveTo>
                  <a:pt x="0" y="0"/>
                </a:moveTo>
                <a:lnTo>
                  <a:pt x="819150" y="0"/>
                </a:lnTo>
                <a:lnTo>
                  <a:pt x="1038225" y="0"/>
                </a:lnTo>
                <a:lnTo>
                  <a:pt x="6516874" y="0"/>
                </a:lnTo>
                <a:lnTo>
                  <a:pt x="5509712" y="2174681"/>
                </a:lnTo>
                <a:lnTo>
                  <a:pt x="1038225" y="2174681"/>
                </a:lnTo>
                <a:lnTo>
                  <a:pt x="947987" y="2174681"/>
                </a:lnTo>
                <a:lnTo>
                  <a:pt x="819150" y="2174681"/>
                </a:lnTo>
                <a:lnTo>
                  <a:pt x="0" y="2174681"/>
                </a:ln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C5483DA4-EEBF-4FAE-BC70-20B5CE6CD2DC}"/>
              </a:ext>
            </a:extLst>
          </p:cNvPr>
          <p:cNvPicPr>
            <a:picLocks noChangeAspect="1"/>
          </p:cNvPicPr>
          <p:nvPr/>
        </p:nvPicPr>
        <p:blipFill>
          <a:blip r:embed="rId3"/>
          <a:stretch>
            <a:fillRect/>
          </a:stretch>
        </p:blipFill>
        <p:spPr>
          <a:xfrm>
            <a:off x="5872161" y="3139720"/>
            <a:ext cx="3030538" cy="1075840"/>
          </a:xfrm>
          <a:prstGeom prst="rect">
            <a:avLst/>
          </a:prstGeom>
        </p:spPr>
      </p:pic>
    </p:spTree>
    <p:extLst>
      <p:ext uri="{BB962C8B-B14F-4D97-AF65-F5344CB8AC3E}">
        <p14:creationId xmlns:p14="http://schemas.microsoft.com/office/powerpoint/2010/main" val="1245348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7D5EC-E703-4A7C-B445-F1D14EC3AE76}"/>
              </a:ext>
            </a:extLst>
          </p:cNvPr>
          <p:cNvSpPr>
            <a:spLocks noGrp="1"/>
          </p:cNvSpPr>
          <p:nvPr>
            <p:ph type="title"/>
          </p:nvPr>
        </p:nvSpPr>
        <p:spPr>
          <a:xfrm>
            <a:off x="5893855" y="480060"/>
            <a:ext cx="2770084" cy="2845116"/>
          </a:xfrm>
          <a:noFill/>
        </p:spPr>
        <p:txBody>
          <a:bodyPr vert="horz" lIns="91440" tIns="45720" rIns="91440" bIns="45720" rtlCol="0" anchor="b">
            <a:normAutofit/>
          </a:bodyPr>
          <a:lstStyle/>
          <a:p>
            <a:pPr algn="l">
              <a:lnSpc>
                <a:spcPct val="90000"/>
              </a:lnSpc>
            </a:pPr>
            <a:r>
              <a:rPr lang="en-US" sz="3600">
                <a:latin typeface="+mj-lt"/>
                <a:cs typeface="+mj-cs"/>
              </a:rPr>
              <a:t>Last thing we do before we leave…</a:t>
            </a:r>
          </a:p>
        </p:txBody>
      </p:sp>
      <p:sp>
        <p:nvSpPr>
          <p:cNvPr id="3" name="Content Placeholder 2">
            <a:extLst>
              <a:ext uri="{FF2B5EF4-FFF2-40B4-BE49-F238E27FC236}">
                <a16:creationId xmlns:a16="http://schemas.microsoft.com/office/drawing/2014/main" id="{90241F4E-9B63-441B-A0CB-EF2A89442FCE}"/>
              </a:ext>
            </a:extLst>
          </p:cNvPr>
          <p:cNvSpPr>
            <a:spLocks noGrp="1"/>
          </p:cNvSpPr>
          <p:nvPr>
            <p:ph idx="1"/>
          </p:nvPr>
        </p:nvSpPr>
        <p:spPr>
          <a:xfrm>
            <a:off x="5893854" y="3428999"/>
            <a:ext cx="2770085" cy="1234441"/>
          </a:xfrm>
          <a:noFill/>
        </p:spPr>
        <p:txBody>
          <a:bodyPr vert="horz" lIns="91440" tIns="45720" rIns="91440" bIns="45720" rtlCol="0">
            <a:normAutofit/>
          </a:bodyPr>
          <a:lstStyle/>
          <a:p>
            <a:pPr marL="0" indent="0">
              <a:lnSpc>
                <a:spcPct val="90000"/>
              </a:lnSpc>
              <a:spcBef>
                <a:spcPts val="1000"/>
              </a:spcBef>
              <a:buNone/>
            </a:pPr>
            <a:r>
              <a:rPr lang="en-US" sz="2400">
                <a:latin typeface="+mn-lt"/>
                <a:cs typeface="+mn-cs"/>
              </a:rPr>
              <a:t>LOCK UP!</a:t>
            </a:r>
          </a:p>
        </p:txBody>
      </p:sp>
      <p:sp>
        <p:nvSpPr>
          <p:cNvPr id="9" name="Rectangle 8">
            <a:extLst>
              <a:ext uri="{FF2B5EF4-FFF2-40B4-BE49-F238E27FC236}">
                <a16:creationId xmlns:a16="http://schemas.microsoft.com/office/drawing/2014/main" id="{71FC7D98-7B8B-402A-90FC-F027482F2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74555" cy="51435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28">
            <a:extLst>
              <a:ext uri="{FF2B5EF4-FFF2-40B4-BE49-F238E27FC236}">
                <a16:creationId xmlns:a16="http://schemas.microsoft.com/office/drawing/2014/main" id="{AD7356EA-285B-4E5D-8FEC-104659A4F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7481" y="480068"/>
            <a:ext cx="4699590" cy="4183363"/>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A0A20F4-3588-411C-B03E-1A2202ED57B8}"/>
              </a:ext>
            </a:extLst>
          </p:cNvPr>
          <p:cNvPicPr>
            <a:picLocks noChangeAspect="1"/>
          </p:cNvPicPr>
          <p:nvPr/>
        </p:nvPicPr>
        <p:blipFill rotWithShape="1">
          <a:blip r:embed="rId2"/>
          <a:srcRect r="16894" b="-3"/>
          <a:stretch/>
        </p:blipFill>
        <p:spPr>
          <a:xfrm>
            <a:off x="611855" y="603504"/>
            <a:ext cx="4450842" cy="3936492"/>
          </a:xfrm>
          <a:prstGeom prst="rect">
            <a:avLst/>
          </a:prstGeom>
          <a:effectLst/>
        </p:spPr>
      </p:pic>
    </p:spTree>
    <p:extLst>
      <p:ext uri="{BB962C8B-B14F-4D97-AF65-F5344CB8AC3E}">
        <p14:creationId xmlns:p14="http://schemas.microsoft.com/office/powerpoint/2010/main" val="2908718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4" name="Rectangle 73">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065452"/>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2290" name="Rectangle 2"/>
          <p:cNvSpPr>
            <a:spLocks noGrp="1" noChangeArrowheads="1"/>
          </p:cNvSpPr>
          <p:nvPr>
            <p:ph type="title"/>
          </p:nvPr>
        </p:nvSpPr>
        <p:spPr>
          <a:xfrm>
            <a:off x="884419" y="620010"/>
            <a:ext cx="7375161" cy="994172"/>
          </a:xfrm>
        </p:spPr>
        <p:txBody>
          <a:bodyPr>
            <a:normAutofit/>
          </a:bodyPr>
          <a:lstStyle/>
          <a:p>
            <a:pPr eaLnBrk="1" hangingPunct="1">
              <a:defRPr/>
            </a:pPr>
            <a:r>
              <a:rPr lang="en-US" sz="3000">
                <a:solidFill>
                  <a:srgbClr val="FFFFFF"/>
                </a:solidFill>
              </a:rPr>
              <a:t>Getting Home Safely After School</a:t>
            </a:r>
          </a:p>
        </p:txBody>
      </p:sp>
      <p:graphicFrame>
        <p:nvGraphicFramePr>
          <p:cNvPr id="12293" name="Rectangle 3">
            <a:extLst>
              <a:ext uri="{FF2B5EF4-FFF2-40B4-BE49-F238E27FC236}">
                <a16:creationId xmlns:a16="http://schemas.microsoft.com/office/drawing/2014/main" id="{0829655B-8E8F-43B4-B90F-5E8551320C0B}"/>
              </a:ext>
            </a:extLst>
          </p:cNvPr>
          <p:cNvGraphicFramePr/>
          <p:nvPr>
            <p:extLst>
              <p:ext uri="{D42A27DB-BD31-4B8C-83A1-F6EECF244321}">
                <p14:modId xmlns:p14="http://schemas.microsoft.com/office/powerpoint/2010/main" val="1091050326"/>
              </p:ext>
            </p:extLst>
          </p:nvPr>
        </p:nvGraphicFramePr>
        <p:xfrm>
          <a:off x="777240" y="2174967"/>
          <a:ext cx="7589520" cy="23485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2423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E6BEB482-6CE7-4D6C-AC19-BDA464730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33">
            <a:extLst>
              <a:ext uri="{FF2B5EF4-FFF2-40B4-BE49-F238E27FC236}">
                <a16:creationId xmlns:a16="http://schemas.microsoft.com/office/drawing/2014/main" id="{AB948C00-58B8-4380-A1A8-49F7136B1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46884" cy="5143500"/>
          </a:xfrm>
          <a:custGeom>
            <a:avLst/>
            <a:gdLst>
              <a:gd name="connsiteX0" fmla="*/ 0 w 7662512"/>
              <a:gd name="connsiteY0" fmla="*/ 0 h 6858000"/>
              <a:gd name="connsiteX1" fmla="*/ 1175396 w 7662512"/>
              <a:gd name="connsiteY1" fmla="*/ 0 h 6858000"/>
              <a:gd name="connsiteX2" fmla="*/ 3025507 w 7662512"/>
              <a:gd name="connsiteY2" fmla="*/ 0 h 6858000"/>
              <a:gd name="connsiteX3" fmla="*/ 7662512 w 7662512"/>
              <a:gd name="connsiteY3" fmla="*/ 0 h 6858000"/>
              <a:gd name="connsiteX4" fmla="*/ 7662512 w 7662512"/>
              <a:gd name="connsiteY4" fmla="*/ 1900238 h 6858000"/>
              <a:gd name="connsiteX5" fmla="*/ 7292096 w 7662512"/>
              <a:gd name="connsiteY5" fmla="*/ 2178050 h 6858000"/>
              <a:gd name="connsiteX6" fmla="*/ 7287862 w 7662512"/>
              <a:gd name="connsiteY6" fmla="*/ 2184400 h 6858000"/>
              <a:gd name="connsiteX7" fmla="*/ 7281512 w 7662512"/>
              <a:gd name="connsiteY7" fmla="*/ 2193925 h 6858000"/>
              <a:gd name="connsiteX8" fmla="*/ 7275162 w 7662512"/>
              <a:gd name="connsiteY8" fmla="*/ 2201863 h 6858000"/>
              <a:gd name="connsiteX9" fmla="*/ 7275162 w 7662512"/>
              <a:gd name="connsiteY9" fmla="*/ 2211388 h 6858000"/>
              <a:gd name="connsiteX10" fmla="*/ 7275162 w 7662512"/>
              <a:gd name="connsiteY10" fmla="*/ 2220913 h 6858000"/>
              <a:gd name="connsiteX11" fmla="*/ 7281512 w 7662512"/>
              <a:gd name="connsiteY11" fmla="*/ 2228850 h 6858000"/>
              <a:gd name="connsiteX12" fmla="*/ 7287862 w 7662512"/>
              <a:gd name="connsiteY12" fmla="*/ 2238375 h 6858000"/>
              <a:gd name="connsiteX13" fmla="*/ 7292096 w 7662512"/>
              <a:gd name="connsiteY13" fmla="*/ 2244725 h 6858000"/>
              <a:gd name="connsiteX14" fmla="*/ 7662512 w 7662512"/>
              <a:gd name="connsiteY14" fmla="*/ 2522538 h 6858000"/>
              <a:gd name="connsiteX15" fmla="*/ 7662512 w 7662512"/>
              <a:gd name="connsiteY15" fmla="*/ 6858000 h 6858000"/>
              <a:gd name="connsiteX16" fmla="*/ 3025507 w 7662512"/>
              <a:gd name="connsiteY16" fmla="*/ 6858000 h 6858000"/>
              <a:gd name="connsiteX17" fmla="*/ 1175396 w 7662512"/>
              <a:gd name="connsiteY17" fmla="*/ 6858000 h 6858000"/>
              <a:gd name="connsiteX18" fmla="*/ 0 w 7662512"/>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62512" h="6858000">
                <a:moveTo>
                  <a:pt x="0" y="0"/>
                </a:moveTo>
                <a:lnTo>
                  <a:pt x="1175396" y="0"/>
                </a:lnTo>
                <a:lnTo>
                  <a:pt x="3025507" y="0"/>
                </a:lnTo>
                <a:lnTo>
                  <a:pt x="7662512" y="0"/>
                </a:lnTo>
                <a:lnTo>
                  <a:pt x="7662512" y="1900238"/>
                </a:lnTo>
                <a:lnTo>
                  <a:pt x="7292096" y="2178050"/>
                </a:lnTo>
                <a:lnTo>
                  <a:pt x="7287862" y="2184400"/>
                </a:lnTo>
                <a:lnTo>
                  <a:pt x="7281512" y="2193925"/>
                </a:lnTo>
                <a:lnTo>
                  <a:pt x="7275162" y="2201863"/>
                </a:lnTo>
                <a:lnTo>
                  <a:pt x="7275162" y="2211388"/>
                </a:lnTo>
                <a:lnTo>
                  <a:pt x="7275162" y="2220913"/>
                </a:lnTo>
                <a:lnTo>
                  <a:pt x="7281512" y="2228850"/>
                </a:lnTo>
                <a:lnTo>
                  <a:pt x="7287862" y="2238375"/>
                </a:lnTo>
                <a:lnTo>
                  <a:pt x="7292096" y="2244725"/>
                </a:lnTo>
                <a:lnTo>
                  <a:pt x="7662512" y="2522538"/>
                </a:lnTo>
                <a:lnTo>
                  <a:pt x="7662512" y="6858000"/>
                </a:lnTo>
                <a:lnTo>
                  <a:pt x="3025507" y="6858000"/>
                </a:lnTo>
                <a:lnTo>
                  <a:pt x="1175396"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4" name="Rectangle 2"/>
          <p:cNvSpPr>
            <a:spLocks noGrp="1" noChangeArrowheads="1"/>
          </p:cNvSpPr>
          <p:nvPr>
            <p:ph type="title"/>
          </p:nvPr>
        </p:nvSpPr>
        <p:spPr>
          <a:xfrm>
            <a:off x="628650" y="273843"/>
            <a:ext cx="4489584" cy="994173"/>
          </a:xfrm>
        </p:spPr>
        <p:txBody>
          <a:bodyPr>
            <a:normAutofit/>
          </a:bodyPr>
          <a:lstStyle/>
          <a:p>
            <a:pPr eaLnBrk="1" hangingPunct="1">
              <a:defRPr/>
            </a:pPr>
            <a:r>
              <a:rPr lang="en-US" sz="3000"/>
              <a:t>Safe at Home</a:t>
            </a:r>
          </a:p>
        </p:txBody>
      </p:sp>
      <p:sp>
        <p:nvSpPr>
          <p:cNvPr id="13315" name="Rectangle 3"/>
          <p:cNvSpPr>
            <a:spLocks noGrp="1" noChangeArrowheads="1"/>
          </p:cNvSpPr>
          <p:nvPr>
            <p:ph type="body" idx="1"/>
          </p:nvPr>
        </p:nvSpPr>
        <p:spPr>
          <a:xfrm>
            <a:off x="628650" y="1369218"/>
            <a:ext cx="4489584" cy="3263504"/>
          </a:xfrm>
        </p:spPr>
        <p:txBody>
          <a:bodyPr>
            <a:normAutofit/>
          </a:bodyPr>
          <a:lstStyle/>
          <a:p>
            <a:pPr eaLnBrk="1" hangingPunct="1">
              <a:defRPr/>
            </a:pPr>
            <a:r>
              <a:rPr lang="en-US" sz="1800"/>
              <a:t>Look first. As you approach your home, does everything look normal? Don’t go in if you see an open door or window, a stranger or an unfamiliar vehicle nearby.</a:t>
            </a:r>
          </a:p>
          <a:p>
            <a:pPr eaLnBrk="1" hangingPunct="1">
              <a:defRPr/>
            </a:pPr>
            <a:r>
              <a:rPr lang="en-US" sz="1800"/>
              <a:t>Stay calm *** take a deep breath</a:t>
            </a:r>
          </a:p>
          <a:p>
            <a:pPr eaLnBrk="1" hangingPunct="1">
              <a:defRPr/>
            </a:pPr>
            <a:r>
              <a:rPr lang="en-US" sz="1800"/>
              <a:t>Go to the neighbors and call a </a:t>
            </a:r>
          </a:p>
          <a:p>
            <a:pPr marL="0" indent="0" eaLnBrk="1" hangingPunct="1">
              <a:buFont typeface="Wingdings" pitchFamily="2" charset="2"/>
              <a:buNone/>
              <a:defRPr/>
            </a:pPr>
            <a:r>
              <a:rPr lang="en-US" sz="1800"/>
              <a:t>   parent or 911. </a:t>
            </a:r>
          </a:p>
        </p:txBody>
      </p:sp>
      <p:sp>
        <p:nvSpPr>
          <p:cNvPr id="77" name="Rounded Rectangle 24">
            <a:extLst>
              <a:ext uri="{FF2B5EF4-FFF2-40B4-BE49-F238E27FC236}">
                <a16:creationId xmlns:a16="http://schemas.microsoft.com/office/drawing/2014/main" id="{AE6D64A5-8B93-4019-9FDC-75D3D7B87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5309" y="718980"/>
            <a:ext cx="2516093" cy="3708933"/>
          </a:xfrm>
          <a:prstGeom prst="roundRect">
            <a:avLst>
              <a:gd name="adj" fmla="val 3513"/>
            </a:avLst>
          </a:prstGeom>
          <a:solidFill>
            <a:srgbClr val="FFFFFF"/>
          </a:solidFill>
          <a:ln>
            <a:solidFill>
              <a:srgbClr val="6F473C"/>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7792" r="-2" b="-2"/>
          <a:stretch/>
        </p:blipFill>
        <p:spPr bwMode="auto">
          <a:xfrm>
            <a:off x="6380615" y="943896"/>
            <a:ext cx="2051303" cy="324765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0993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543" y="337665"/>
            <a:ext cx="3301783" cy="293859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338" name="Rectangle 2"/>
          <p:cNvSpPr>
            <a:spLocks noGrp="1" noChangeArrowheads="1"/>
          </p:cNvSpPr>
          <p:nvPr>
            <p:ph type="title"/>
          </p:nvPr>
        </p:nvSpPr>
        <p:spPr>
          <a:xfrm>
            <a:off x="581025" y="571500"/>
            <a:ext cx="2819400" cy="2505075"/>
          </a:xfrm>
        </p:spPr>
        <p:txBody>
          <a:bodyPr>
            <a:normAutofit/>
          </a:bodyPr>
          <a:lstStyle/>
          <a:p>
            <a:pPr eaLnBrk="1" hangingPunct="1">
              <a:defRPr/>
            </a:pPr>
            <a:r>
              <a:rPr lang="en-US">
                <a:solidFill>
                  <a:srgbClr val="FFFFFF"/>
                </a:solidFill>
              </a:rPr>
              <a:t>The KEY to Safety</a:t>
            </a:r>
          </a:p>
        </p:txBody>
      </p:sp>
      <p:sp>
        <p:nvSpPr>
          <p:cNvPr id="74" name="Rectangle 73">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86711" y="337665"/>
            <a:ext cx="1586592" cy="1424178"/>
          </a:xfrm>
          <a:prstGeom prst="rect">
            <a:avLst/>
          </a:prstGeom>
          <a:solidFill>
            <a:srgbClr val="FDB23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4" name="Picture 5" descr="http://sr.photos1.fotosearch.com/bthumb/CSP/CSP990/k10529751.jpg"/>
          <p:cNvPicPr>
            <a:picLocks noChangeAspect="1" noChangeArrowheads="1"/>
          </p:cNvPicPr>
          <p:nvPr/>
        </p:nvPicPr>
        <p:blipFill rotWithShape="1">
          <a:blip r:embed="rId2">
            <a:extLst>
              <a:ext uri="{28A0092B-C50C-407E-A947-70E740481C1C}">
                <a14:useLocalDpi xmlns:a14="http://schemas.microsoft.com/office/drawing/2010/main" val="0"/>
              </a:ext>
            </a:extLst>
          </a:blip>
          <a:srcRect t="4112" r="2" b="2"/>
          <a:stretch/>
        </p:blipFill>
        <p:spPr bwMode="auto">
          <a:xfrm>
            <a:off x="3786711" y="1876536"/>
            <a:ext cx="1580623" cy="139972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Rectangle 75">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90" y="3390951"/>
            <a:ext cx="5023144" cy="1408359"/>
          </a:xfrm>
          <a:prstGeom prst="rect">
            <a:avLst/>
          </a:prstGeom>
          <a:solidFill>
            <a:srgbClr val="69664C"/>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8" name="Rectangle 77">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95675" y="337665"/>
            <a:ext cx="3304134" cy="4461644"/>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9" name="Rectangle 3"/>
          <p:cNvSpPr>
            <a:spLocks noGrp="1" noChangeArrowheads="1"/>
          </p:cNvSpPr>
          <p:nvPr>
            <p:ph type="body" idx="1"/>
          </p:nvPr>
        </p:nvSpPr>
        <p:spPr>
          <a:xfrm>
            <a:off x="5743577" y="596661"/>
            <a:ext cx="2819398" cy="3956702"/>
          </a:xfrm>
        </p:spPr>
        <p:txBody>
          <a:bodyPr anchor="ctr">
            <a:normAutofit/>
          </a:bodyPr>
          <a:lstStyle/>
          <a:p>
            <a:pPr>
              <a:defRPr/>
            </a:pPr>
            <a:r>
              <a:rPr lang="en-US" sz="1400"/>
              <a:t>If everything looks normal, use your key (or code) to enter.</a:t>
            </a:r>
          </a:p>
          <a:p>
            <a:pPr>
              <a:defRPr/>
            </a:pPr>
            <a:r>
              <a:rPr lang="en-US" sz="1400"/>
              <a:t>Lock the door immediately.</a:t>
            </a:r>
          </a:p>
          <a:p>
            <a:pPr>
              <a:defRPr/>
            </a:pPr>
            <a:r>
              <a:rPr lang="en-US" sz="1400"/>
              <a:t>Always check-in with your parents (phone/text).</a:t>
            </a:r>
          </a:p>
          <a:p>
            <a:pPr>
              <a:defRPr/>
            </a:pPr>
            <a:r>
              <a:rPr lang="en-US" sz="1400"/>
              <a:t>Forget Your Key?</a:t>
            </a:r>
          </a:p>
          <a:p>
            <a:pPr>
              <a:defRPr/>
            </a:pPr>
            <a:r>
              <a:rPr lang="en-US" sz="1400"/>
              <a:t>Don’t panic</a:t>
            </a:r>
          </a:p>
          <a:p>
            <a:pPr>
              <a:defRPr/>
            </a:pPr>
            <a:r>
              <a:rPr lang="en-US" sz="1400"/>
              <a:t>If your parents gave an extra key to the neighbors, get the key from them. </a:t>
            </a:r>
          </a:p>
          <a:p>
            <a:pPr>
              <a:defRPr/>
            </a:pPr>
            <a:r>
              <a:rPr lang="en-US" sz="1400"/>
              <a:t>If the neighbors aren’t home, follow the plan set up with your parents to reach another contact person. </a:t>
            </a:r>
          </a:p>
          <a:p>
            <a:pPr>
              <a:defRPr/>
            </a:pPr>
            <a:endParaRPr lang="en-US" sz="1400"/>
          </a:p>
        </p:txBody>
      </p:sp>
    </p:spTree>
    <p:extLst>
      <p:ext uri="{BB962C8B-B14F-4D97-AF65-F5344CB8AC3E}">
        <p14:creationId xmlns:p14="http://schemas.microsoft.com/office/powerpoint/2010/main" val="2688309290"/>
      </p:ext>
    </p:extLst>
  </p:cSld>
  <p:clrMapOvr>
    <a:masterClrMapping/>
  </p:clrMapOvr>
</p:sld>
</file>

<file path=ppt/theme/theme1.xml><?xml version="1.0" encoding="utf-8"?>
<a:theme xmlns:a="http://schemas.openxmlformats.org/drawingml/2006/main" name="Blue Template Police">
  <a:themeElements>
    <a:clrScheme name="BrooklynPark">
      <a:dk1>
        <a:srgbClr val="000000"/>
      </a:dk1>
      <a:lt1>
        <a:sysClr val="window" lastClr="FFFFFF"/>
      </a:lt1>
      <a:dk2>
        <a:srgbClr val="4D4F53"/>
      </a:dk2>
      <a:lt2>
        <a:srgbClr val="B2B4B3"/>
      </a:lt2>
      <a:accent1>
        <a:srgbClr val="0098DB"/>
      </a:accent1>
      <a:accent2>
        <a:srgbClr val="AA272F"/>
      </a:accent2>
      <a:accent3>
        <a:srgbClr val="6A7F10"/>
      </a:accent3>
      <a:accent4>
        <a:srgbClr val="693A77"/>
      </a:accent4>
      <a:accent5>
        <a:srgbClr val="E05206"/>
      </a:accent5>
      <a:accent6>
        <a:srgbClr val="F0AB0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669</Words>
  <Application>Microsoft Office PowerPoint</Application>
  <PresentationFormat>On-screen Show (16:9)</PresentationFormat>
  <Paragraphs>91</Paragraphs>
  <Slides>22</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Wingdings</vt:lpstr>
      <vt:lpstr>Blue Template Police</vt:lpstr>
      <vt:lpstr>Welcome</vt:lpstr>
      <vt:lpstr>Home Alone Today’s Topics</vt:lpstr>
      <vt:lpstr>Getting Organized for Mornings</vt:lpstr>
      <vt:lpstr>What do you need for school?</vt:lpstr>
      <vt:lpstr>How do you wake up in the morning?</vt:lpstr>
      <vt:lpstr>Last thing we do before we leave…</vt:lpstr>
      <vt:lpstr>Getting Home Safely After School</vt:lpstr>
      <vt:lpstr>Safe at Home</vt:lpstr>
      <vt:lpstr>The KEY to Safety</vt:lpstr>
      <vt:lpstr>Safe at Home</vt:lpstr>
      <vt:lpstr>Phone Tips</vt:lpstr>
      <vt:lpstr>Phone Tips</vt:lpstr>
      <vt:lpstr>What if…</vt:lpstr>
      <vt:lpstr>Dial 9-1-1 For Help</vt:lpstr>
      <vt:lpstr>When to call 9-1-1</vt:lpstr>
      <vt:lpstr>When to Call 9-1-1</vt:lpstr>
      <vt:lpstr>When to Call 9-1-1</vt:lpstr>
      <vt:lpstr>When to Call 9-1-1</vt:lpstr>
      <vt:lpstr>If you Call 9-1-1</vt:lpstr>
      <vt:lpstr>Everyone write down:</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Kimberly Czapar</dc:creator>
  <cp:lastModifiedBy>Kimberly Czapar</cp:lastModifiedBy>
  <cp:revision>4</cp:revision>
  <dcterms:created xsi:type="dcterms:W3CDTF">2018-08-16T19:24:27Z</dcterms:created>
  <dcterms:modified xsi:type="dcterms:W3CDTF">2019-08-20T13:57:31Z</dcterms:modified>
</cp:coreProperties>
</file>