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2"/>
  </p:notesMasterIdLst>
  <p:handoutMasterIdLst>
    <p:handoutMasterId r:id="rId43"/>
  </p:handoutMasterIdLst>
  <p:sldIdLst>
    <p:sldId id="256" r:id="rId2"/>
    <p:sldId id="275" r:id="rId3"/>
    <p:sldId id="276" r:id="rId4"/>
    <p:sldId id="277" r:id="rId5"/>
    <p:sldId id="278" r:id="rId6"/>
    <p:sldId id="279" r:id="rId7"/>
    <p:sldId id="280" r:id="rId8"/>
    <p:sldId id="281" r:id="rId9"/>
    <p:sldId id="282" r:id="rId10"/>
    <p:sldId id="283" r:id="rId11"/>
    <p:sldId id="284" r:id="rId12"/>
    <p:sldId id="285" r:id="rId13"/>
    <p:sldId id="286" r:id="rId14"/>
    <p:sldId id="311"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 id="299" r:id="rId28"/>
    <p:sldId id="300" r:id="rId29"/>
    <p:sldId id="301" r:id="rId30"/>
    <p:sldId id="302" r:id="rId31"/>
    <p:sldId id="303" r:id="rId32"/>
    <p:sldId id="304" r:id="rId33"/>
    <p:sldId id="305" r:id="rId34"/>
    <p:sldId id="306" r:id="rId35"/>
    <p:sldId id="307" r:id="rId36"/>
    <p:sldId id="308" r:id="rId37"/>
    <p:sldId id="309" r:id="rId38"/>
    <p:sldId id="310" r:id="rId39"/>
    <p:sldId id="273" r:id="rId40"/>
    <p:sldId id="274" r:id="rId4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4B3"/>
    <a:srgbClr val="4D4F53"/>
    <a:srgbClr val="AA272F"/>
    <a:srgbClr val="E05206"/>
    <a:srgbClr val="005C98"/>
    <a:srgbClr val="1C3C6E"/>
    <a:srgbClr val="061833"/>
    <a:srgbClr val="1F4F88"/>
    <a:srgbClr val="1383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39" autoAdjust="0"/>
  </p:normalViewPr>
  <p:slideViewPr>
    <p:cSldViewPr>
      <p:cViewPr varScale="1">
        <p:scale>
          <a:sx n="93" d="100"/>
          <a:sy n="93" d="100"/>
        </p:scale>
        <p:origin x="-108" y="-58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7" d="100"/>
          <a:sy n="87" d="100"/>
        </p:scale>
        <p:origin x="-190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940AB64-4942-441B-BAEE-E3E115D20CB8}" type="datetimeFigureOut">
              <a:rPr lang="en-US" smtClean="0"/>
              <a:t>6/9/2017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32DBA14-6B62-4A05-9FAC-F7095F30B217}" type="slidenum">
              <a:rPr lang="en-US" smtClean="0"/>
              <a:t>‹#›</a:t>
            </a:fld>
            <a:endParaRPr lang="en-US"/>
          </a:p>
        </p:txBody>
      </p:sp>
    </p:spTree>
    <p:extLst>
      <p:ext uri="{BB962C8B-B14F-4D97-AF65-F5344CB8AC3E}">
        <p14:creationId xmlns:p14="http://schemas.microsoft.com/office/powerpoint/2010/main" val="726086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B688BD-7533-47AF-BB93-C4FF74576C9E}" type="datetimeFigureOut">
              <a:rPr lang="en-US" smtClean="0"/>
              <a:t>6/9/2017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B6A017-F84A-48A4-B8A9-4EAAAC671730}" type="slidenum">
              <a:rPr lang="en-US" smtClean="0"/>
              <a:t>‹#›</a:t>
            </a:fld>
            <a:endParaRPr lang="en-US"/>
          </a:p>
        </p:txBody>
      </p:sp>
    </p:spTree>
    <p:extLst>
      <p:ext uri="{BB962C8B-B14F-4D97-AF65-F5344CB8AC3E}">
        <p14:creationId xmlns:p14="http://schemas.microsoft.com/office/powerpoint/2010/main" val="3691854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This is the generic title</a:t>
            </a:r>
            <a:r>
              <a:rPr lang="en-US" baseline="0" dirty="0" smtClean="0"/>
              <a:t> page. Use this only when you don’t have an appropriate large photo for option 1.</a:t>
            </a:r>
            <a:endParaRPr lang="en-US" dirty="0"/>
          </a:p>
        </p:txBody>
      </p:sp>
      <p:sp>
        <p:nvSpPr>
          <p:cNvPr id="4" name="Slide Number Placeholder 3"/>
          <p:cNvSpPr>
            <a:spLocks noGrp="1"/>
          </p:cNvSpPr>
          <p:nvPr>
            <p:ph type="sldNum" sz="quarter" idx="10"/>
          </p:nvPr>
        </p:nvSpPr>
        <p:spPr/>
        <p:txBody>
          <a:bodyPr/>
          <a:lstStyle/>
          <a:p>
            <a:fld id="{DAB6A017-F84A-48A4-B8A9-4EAAAC671730}"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12879">
              <a:defRPr>
                <a:solidFill>
                  <a:schemeClr val="tx1"/>
                </a:solidFill>
                <a:latin typeface="Garamond" pitchFamily="18" charset="0"/>
              </a:defRPr>
            </a:lvl1pPr>
            <a:lvl2pPr marL="729057" indent="-280406" defTabSz="912879">
              <a:defRPr>
                <a:solidFill>
                  <a:schemeClr val="tx1"/>
                </a:solidFill>
                <a:latin typeface="Garamond" pitchFamily="18" charset="0"/>
              </a:defRPr>
            </a:lvl2pPr>
            <a:lvl3pPr marL="1121626" indent="-224325" defTabSz="912879">
              <a:defRPr>
                <a:solidFill>
                  <a:schemeClr val="tx1"/>
                </a:solidFill>
                <a:latin typeface="Garamond" pitchFamily="18" charset="0"/>
              </a:defRPr>
            </a:lvl3pPr>
            <a:lvl4pPr marL="1570276" indent="-224325" defTabSz="912879">
              <a:defRPr>
                <a:solidFill>
                  <a:schemeClr val="tx1"/>
                </a:solidFill>
                <a:latin typeface="Garamond" pitchFamily="18" charset="0"/>
              </a:defRPr>
            </a:lvl4pPr>
            <a:lvl5pPr marL="2018927" indent="-224325" defTabSz="912879">
              <a:defRPr>
                <a:solidFill>
                  <a:schemeClr val="tx1"/>
                </a:solidFill>
                <a:latin typeface="Garamond" pitchFamily="18" charset="0"/>
              </a:defRPr>
            </a:lvl5pPr>
            <a:lvl6pPr marL="2467577" indent="-224325" defTabSz="912879" eaLnBrk="0" fontAlgn="base" hangingPunct="0">
              <a:spcBef>
                <a:spcPct val="0"/>
              </a:spcBef>
              <a:spcAft>
                <a:spcPct val="0"/>
              </a:spcAft>
              <a:defRPr>
                <a:solidFill>
                  <a:schemeClr val="tx1"/>
                </a:solidFill>
                <a:latin typeface="Garamond" pitchFamily="18" charset="0"/>
              </a:defRPr>
            </a:lvl6pPr>
            <a:lvl7pPr marL="2916227" indent="-224325" defTabSz="912879" eaLnBrk="0" fontAlgn="base" hangingPunct="0">
              <a:spcBef>
                <a:spcPct val="0"/>
              </a:spcBef>
              <a:spcAft>
                <a:spcPct val="0"/>
              </a:spcAft>
              <a:defRPr>
                <a:solidFill>
                  <a:schemeClr val="tx1"/>
                </a:solidFill>
                <a:latin typeface="Garamond" pitchFamily="18" charset="0"/>
              </a:defRPr>
            </a:lvl7pPr>
            <a:lvl8pPr marL="3364878" indent="-224325" defTabSz="912879" eaLnBrk="0" fontAlgn="base" hangingPunct="0">
              <a:spcBef>
                <a:spcPct val="0"/>
              </a:spcBef>
              <a:spcAft>
                <a:spcPct val="0"/>
              </a:spcAft>
              <a:defRPr>
                <a:solidFill>
                  <a:schemeClr val="tx1"/>
                </a:solidFill>
                <a:latin typeface="Garamond" pitchFamily="18" charset="0"/>
              </a:defRPr>
            </a:lvl8pPr>
            <a:lvl9pPr marL="3813528" indent="-224325" defTabSz="912879" eaLnBrk="0" fontAlgn="base" hangingPunct="0">
              <a:spcBef>
                <a:spcPct val="0"/>
              </a:spcBef>
              <a:spcAft>
                <a:spcPct val="0"/>
              </a:spcAft>
              <a:defRPr>
                <a:solidFill>
                  <a:schemeClr val="tx1"/>
                </a:solidFill>
                <a:latin typeface="Garamond" pitchFamily="18" charset="0"/>
              </a:defRPr>
            </a:lvl9pPr>
          </a:lstStyle>
          <a:p>
            <a:fld id="{51B69F10-4AC9-4F06-826D-07C035173DDC}" type="slidenum">
              <a:rPr lang="en-US" altLang="en-US">
                <a:latin typeface="Times New Roman" pitchFamily="18" charset="0"/>
              </a:rPr>
              <a:pPr/>
              <a:t>2</a:t>
            </a:fld>
            <a:endParaRPr lang="en-US" altLang="en-US">
              <a:latin typeface="Times New Roman" pitchFamily="18" charset="0"/>
            </a:endParaRPr>
          </a:p>
        </p:txBody>
      </p:sp>
      <p:sp>
        <p:nvSpPr>
          <p:cNvPr id="40963" name="Rectangle 2"/>
          <p:cNvSpPr>
            <a:spLocks noChangeArrowheads="1" noTextEdit="1"/>
          </p:cNvSpPr>
          <p:nvPr>
            <p:ph type="sldImg"/>
          </p:nvPr>
        </p:nvSpPr>
        <p:spPr>
          <a:xfrm>
            <a:off x="1143000" y="685800"/>
            <a:ext cx="4572000" cy="3429000"/>
          </a:xfrm>
          <a:ln/>
        </p:spPr>
      </p:sp>
      <p:sp>
        <p:nvSpPr>
          <p:cNvPr id="40964"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don’t need to use this slide.</a:t>
            </a:r>
            <a:endParaRPr lang="en-US" dirty="0"/>
          </a:p>
        </p:txBody>
      </p:sp>
      <p:sp>
        <p:nvSpPr>
          <p:cNvPr id="4" name="Slide Number Placeholder 3"/>
          <p:cNvSpPr>
            <a:spLocks noGrp="1"/>
          </p:cNvSpPr>
          <p:nvPr>
            <p:ph type="sldNum" sz="quarter" idx="10"/>
          </p:nvPr>
        </p:nvSpPr>
        <p:spPr/>
        <p:txBody>
          <a:bodyPr/>
          <a:lstStyle/>
          <a:p>
            <a:fld id="{DAB6A017-F84A-48A4-B8A9-4EAAAC671730}" type="slidenum">
              <a:rPr lang="en-US" smtClean="0"/>
              <a:t>39</a:t>
            </a:fld>
            <a:endParaRPr lang="en-US"/>
          </a:p>
        </p:txBody>
      </p:sp>
    </p:spTree>
    <p:extLst>
      <p:ext uri="{BB962C8B-B14F-4D97-AF65-F5344CB8AC3E}">
        <p14:creationId xmlns:p14="http://schemas.microsoft.com/office/powerpoint/2010/main" val="1051496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don’t need to use this slide.</a:t>
            </a:r>
            <a:endParaRPr lang="en-US" dirty="0"/>
          </a:p>
        </p:txBody>
      </p:sp>
      <p:sp>
        <p:nvSpPr>
          <p:cNvPr id="4" name="Slide Number Placeholder 3"/>
          <p:cNvSpPr>
            <a:spLocks noGrp="1"/>
          </p:cNvSpPr>
          <p:nvPr>
            <p:ph type="sldNum" sz="quarter" idx="10"/>
          </p:nvPr>
        </p:nvSpPr>
        <p:spPr/>
        <p:txBody>
          <a:bodyPr/>
          <a:lstStyle/>
          <a:p>
            <a:fld id="{DAB6A017-F84A-48A4-B8A9-4EAAAC671730}" type="slidenum">
              <a:rPr lang="en-US" smtClean="0"/>
              <a:t>40</a:t>
            </a:fld>
            <a:endParaRPr lang="en-US"/>
          </a:p>
        </p:txBody>
      </p:sp>
    </p:spTree>
    <p:extLst>
      <p:ext uri="{BB962C8B-B14F-4D97-AF65-F5344CB8AC3E}">
        <p14:creationId xmlns:p14="http://schemas.microsoft.com/office/powerpoint/2010/main" val="15465208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9144000" cy="5143500"/>
          </a:xfrm>
        </p:spPr>
        <p:txBody>
          <a:bodyPr/>
          <a:lstStyle/>
          <a:p>
            <a:r>
              <a:rPr lang="en-US" smtClean="0"/>
              <a:t>Click icon to add picture</a:t>
            </a:r>
            <a:endParaRPr lang="en-US"/>
          </a:p>
        </p:txBody>
      </p:sp>
      <p:sp>
        <p:nvSpPr>
          <p:cNvPr id="2" name="Title 1"/>
          <p:cNvSpPr>
            <a:spLocks noGrp="1"/>
          </p:cNvSpPr>
          <p:nvPr>
            <p:ph type="ctrTitle"/>
          </p:nvPr>
        </p:nvSpPr>
        <p:spPr>
          <a:xfrm>
            <a:off x="685800" y="3543301"/>
            <a:ext cx="7772400" cy="1385888"/>
          </a:xfrm>
          <a:noFill/>
        </p:spPr>
        <p:txBody>
          <a:bodyPr/>
          <a:lstStyle>
            <a:lvl1pPr>
              <a:defRPr b="1" i="0" baseline="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86891450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6"/>
            <a:ext cx="3008313" cy="1223963"/>
          </a:xfrm>
        </p:spPr>
        <p:txBody>
          <a:bodyPr anchor="b">
            <a:noAutofit/>
          </a:bodyPr>
          <a:lstStyle>
            <a:lvl1pPr algn="l">
              <a:defRPr sz="3600" b="1"/>
            </a:lvl1pPr>
          </a:lstStyle>
          <a:p>
            <a:r>
              <a:rPr lang="en-US" smtClean="0"/>
              <a:t>Click to edit Master title style</a:t>
            </a:r>
            <a:endParaRPr lang="en-US" dirty="0"/>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3" y="1428750"/>
            <a:ext cx="3008313" cy="3165874"/>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noAutofit/>
          </a:bodyPr>
          <a:lstStyle>
            <a:lvl1pPr algn="l">
              <a:defRPr sz="28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4"/>
            <a:ext cx="5486400" cy="603647"/>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and overl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43301"/>
            <a:ext cx="7772400" cy="1385888"/>
          </a:xfrm>
          <a:solidFill>
            <a:schemeClr val="tx1">
              <a:alpha val="60000"/>
            </a:schemeClr>
          </a:solidFill>
        </p:spPr>
        <p:txBody>
          <a:bodyPr/>
          <a:lstStyle>
            <a:lvl1pPr>
              <a:defRPr b="1" i="0" baseline="0">
                <a:solidFill>
                  <a:schemeClr val="bg1"/>
                </a:solidFill>
              </a:defRPr>
            </a:lvl1pPr>
          </a:lstStyle>
          <a:p>
            <a:r>
              <a:rPr lang="en-US" smtClean="0"/>
              <a:t>Click to edit Master title style</a:t>
            </a:r>
            <a:endParaRPr lang="en-US" dirty="0"/>
          </a:p>
        </p:txBody>
      </p:sp>
      <p:sp>
        <p:nvSpPr>
          <p:cNvPr id="4" name="Picture Placeholder 3"/>
          <p:cNvSpPr>
            <a:spLocks noGrp="1" noChangeAspect="1"/>
          </p:cNvSpPr>
          <p:nvPr>
            <p:ph type="pic" sz="quarter" idx="10"/>
          </p:nvPr>
        </p:nvSpPr>
        <p:spPr>
          <a:xfrm>
            <a:off x="0" y="0"/>
            <a:ext cx="9144000" cy="5143500"/>
          </a:xfrm>
        </p:spPr>
        <p:txBody>
          <a:bodyPr/>
          <a:lstStyle/>
          <a:p>
            <a:r>
              <a:rPr lang="en-US" smtClean="0"/>
              <a:t>Click icon to add picture</a:t>
            </a:r>
            <a:endParaRPr lang="en-US"/>
          </a:p>
        </p:txBody>
      </p:sp>
    </p:spTree>
    <p:extLst>
      <p:ext uri="{BB962C8B-B14F-4D97-AF65-F5344CB8AC3E}">
        <p14:creationId xmlns:p14="http://schemas.microsoft.com/office/powerpoint/2010/main" val="8792847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000249"/>
            <a:ext cx="6400800" cy="1314450"/>
          </a:xfrm>
        </p:spPr>
        <p:txBody>
          <a:bodyPr/>
          <a:lstStyle>
            <a:lvl1pPr marL="0" indent="0" algn="ctr">
              <a:buNone/>
              <a:defRPr b="0" i="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400051"/>
            <a:ext cx="7772400" cy="1385888"/>
          </a:xfrm>
          <a:noFill/>
        </p:spPr>
        <p:txBody>
          <a:bodyPr/>
          <a:lstStyle>
            <a:lvl1pPr>
              <a:defRPr b="1" i="0" baseline="0">
                <a:solidFill>
                  <a:schemeClr val="bg1"/>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914650"/>
            <a:ext cx="6400800" cy="1314450"/>
          </a:xfrm>
        </p:spPr>
        <p:txBody>
          <a:bodyPr/>
          <a:lstStyle>
            <a:lvl1pPr marL="0" indent="0" algn="ctr">
              <a:buNone/>
              <a:defRPr b="0" i="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1314451"/>
            <a:ext cx="7772400" cy="1385888"/>
          </a:xfrm>
          <a:noFill/>
        </p:spPr>
        <p:txBody>
          <a:bodyPr/>
          <a:lstStyle>
            <a:lvl1pPr>
              <a:defRPr b="1" i="0" baseline="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45625469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hasCustomPrompt="1"/>
          </p:nvPr>
        </p:nvSpPr>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baseline="0"/>
            </a:lvl2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Text should be at least 28 </a:t>
            </a:r>
            <a:r>
              <a:rPr lang="en-US" dirty="0" err="1" smtClean="0"/>
              <a:t>pt.Anything</a:t>
            </a:r>
            <a:r>
              <a:rPr lang="en-US" dirty="0" smtClean="0"/>
              <a:t> smaller is hard to read</a:t>
            </a:r>
          </a:p>
          <a:p>
            <a:pPr lvl="0"/>
            <a:endParaRPr lang="en-US" dirty="0" smtClean="0"/>
          </a:p>
          <a:p>
            <a:pPr lvl="0"/>
            <a:r>
              <a:rPr lang="en-US" dirty="0" smtClean="0"/>
              <a:t>Anything smaller is hard to read</a:t>
            </a:r>
          </a:p>
          <a:p>
            <a:pPr lvl="1"/>
            <a:r>
              <a:rPr lang="en-US" dirty="0" smtClean="0"/>
              <a:t>Anything smaller than this is hard to read</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Footer Placeholder 6"/>
          <p:cNvSpPr>
            <a:spLocks noGrp="1"/>
          </p:cNvSpPr>
          <p:nvPr>
            <p:ph type="ftr" sz="quarter" idx="10"/>
          </p:nvPr>
        </p:nvSpPr>
        <p:spPr>
          <a:xfrm>
            <a:off x="3124200" y="4767264"/>
            <a:ext cx="2895600" cy="273844"/>
          </a:xfrm>
          <a:prstGeom prst="rect">
            <a:avLst/>
          </a:prstGeom>
        </p:spPr>
        <p:txBody>
          <a:bodyPr/>
          <a:lstStyle/>
          <a:p>
            <a:endParaRPr lang="en-US" dirty="0"/>
          </a:p>
        </p:txBody>
      </p:sp>
      <p:sp>
        <p:nvSpPr>
          <p:cNvPr id="8" name="Slide Number Placeholder 7"/>
          <p:cNvSpPr>
            <a:spLocks noGrp="1"/>
          </p:cNvSpPr>
          <p:nvPr>
            <p:ph type="sldNum" sz="quarter" idx="11"/>
          </p:nvPr>
        </p:nvSpPr>
        <p:spPr/>
        <p:txBody>
          <a:bodyPr/>
          <a:lstStyle/>
          <a:p>
            <a:fld id="{06E4251B-787D-4C9D-90DC-BDFFCD888344}"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with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514600"/>
            <a:ext cx="7772400" cy="7905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Footer Placeholder 6"/>
          <p:cNvSpPr>
            <a:spLocks noGrp="1"/>
          </p:cNvSpPr>
          <p:nvPr>
            <p:ph type="ftr" sz="quarter" idx="10"/>
          </p:nvPr>
        </p:nvSpPr>
        <p:spPr>
          <a:xfrm>
            <a:off x="3124200" y="4767264"/>
            <a:ext cx="2895600" cy="273844"/>
          </a:xfrm>
          <a:prstGeom prst="rect">
            <a:avLst/>
          </a:prstGeom>
        </p:spPr>
        <p:txBody>
          <a:bodyPr/>
          <a:lstStyle/>
          <a:p>
            <a:endParaRPr lang="en-US" dirty="0"/>
          </a:p>
        </p:txBody>
      </p:sp>
      <p:sp>
        <p:nvSpPr>
          <p:cNvPr id="8" name="Slide Number Placeholder 7"/>
          <p:cNvSpPr>
            <a:spLocks noGrp="1"/>
          </p:cNvSpPr>
          <p:nvPr>
            <p:ph type="sldNum" sz="quarter" idx="11"/>
          </p:nvPr>
        </p:nvSpPr>
        <p:spPr/>
        <p:txBody>
          <a:bodyPr/>
          <a:lstStyle/>
          <a:p>
            <a:fld id="{06E4251B-787D-4C9D-90DC-BDFFCD888344}" type="slidenum">
              <a:rPr lang="en-US" smtClean="0"/>
              <a:pPr/>
              <a:t>‹#›</a:t>
            </a:fld>
            <a:endParaRPr lang="en-US" dirty="0"/>
          </a:p>
        </p:txBody>
      </p:sp>
      <p:sp>
        <p:nvSpPr>
          <p:cNvPr id="10" name="Picture Placeholder 9"/>
          <p:cNvSpPr>
            <a:spLocks noGrp="1"/>
          </p:cNvSpPr>
          <p:nvPr>
            <p:ph type="pic" sz="quarter" idx="13"/>
          </p:nvPr>
        </p:nvSpPr>
        <p:spPr>
          <a:xfrm>
            <a:off x="685800" y="0"/>
            <a:ext cx="7848600" cy="2495550"/>
          </a:xfrm>
          <a:noFill/>
        </p:spPr>
        <p:txBody>
          <a:bodyPr>
            <a:normAutofit/>
          </a:bodyPr>
          <a:lstStyle/>
          <a:p>
            <a:r>
              <a:rPr lang="en-US" smtClean="0"/>
              <a:t>Click icon to add picture</a:t>
            </a:r>
            <a:endParaRPr lang="en-US" dirty="0"/>
          </a:p>
        </p:txBody>
      </p:sp>
    </p:spTree>
    <p:extLst>
      <p:ext uri="{BB962C8B-B14F-4D97-AF65-F5344CB8AC3E}">
        <p14:creationId xmlns:p14="http://schemas.microsoft.com/office/powerpoint/2010/main" val="34042682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7"/>
          <p:cNvSpPr>
            <a:spLocks noGrp="1"/>
          </p:cNvSpPr>
          <p:nvPr>
            <p:ph type="sldNum" sz="quarter" idx="10"/>
          </p:nvPr>
        </p:nvSpPr>
        <p:spPr/>
        <p:txBody>
          <a:bodyPr/>
          <a:lstStyle/>
          <a:p>
            <a:fld id="{06E4251B-787D-4C9D-90DC-BDFFCD888344}"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8" y="1151335"/>
            <a:ext cx="4041775" cy="47982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a:noFill/>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baseline="0">
                <a:solidFill>
                  <a:schemeClr val="bg1"/>
                </a:solidFill>
                <a:latin typeface="Arial" panose="020B0604020202020204" pitchFamily="34" charset="0"/>
              </a:defRPr>
            </a:lvl1pPr>
          </a:lstStyle>
          <a:p>
            <a:fld id="{06E4251B-787D-4C9D-90DC-BDFFCD88834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6" r:id="rId1"/>
    <p:sldLayoutId id="2147483664" r:id="rId2"/>
    <p:sldLayoutId id="2147483649" r:id="rId3"/>
    <p:sldLayoutId id="2147483663" r:id="rId4"/>
    <p:sldLayoutId id="2147483650" r:id="rId5"/>
    <p:sldLayoutId id="2147483651" r:id="rId6"/>
    <p:sldLayoutId id="2147483665"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b="0" kern="1200" baseline="0">
          <a:solidFill>
            <a:schemeClr val="tx1"/>
          </a:solidFill>
          <a:latin typeface="Arial" panose="020B0604020202020204"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5.xml"/><Relationship Id="rId4" Type="http://schemas.openxmlformats.org/officeDocument/2006/relationships/image" Target="../media/image18.wmf"/></Relationships>
</file>

<file path=ppt/slides/_rels/slide12.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slideLayout" Target="../slideLayouts/slideLayout5.xml"/><Relationship Id="rId5" Type="http://schemas.openxmlformats.org/officeDocument/2006/relationships/image" Target="../media/image27.wmf"/><Relationship Id="rId4" Type="http://schemas.openxmlformats.org/officeDocument/2006/relationships/image" Target="../media/image26.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slideLayout" Target="../slideLayouts/slideLayout5.xml"/><Relationship Id="rId4" Type="http://schemas.openxmlformats.org/officeDocument/2006/relationships/image" Target="../media/image8.wmf"/></Relationships>
</file>

<file path=ppt/slides/_rels/slide22.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slideLayout" Target="../slideLayouts/slideLayout5.xml"/><Relationship Id="rId4" Type="http://schemas.openxmlformats.org/officeDocument/2006/relationships/image" Target="../media/image33.wmf"/></Relationships>
</file>

<file path=ppt/slides/_rels/slide23.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slideLayout" Target="../slideLayouts/slideLayout5.xml"/><Relationship Id="rId5" Type="http://schemas.openxmlformats.org/officeDocument/2006/relationships/image" Target="../media/image38.wmf"/><Relationship Id="rId4" Type="http://schemas.openxmlformats.org/officeDocument/2006/relationships/image" Target="../media/image37.wmf"/></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slideLayout" Target="../slideLayouts/slideLayout5.xml"/><Relationship Id="rId6" Type="http://schemas.openxmlformats.org/officeDocument/2006/relationships/image" Target="../media/image45.wmf"/><Relationship Id="rId5" Type="http://schemas.openxmlformats.org/officeDocument/2006/relationships/image" Target="../media/image44.wmf"/><Relationship Id="rId4" Type="http://schemas.openxmlformats.org/officeDocument/2006/relationships/image" Target="../media/image43.wmf"/></Relationships>
</file>

<file path=ppt/slides/_rels/slide29.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4.wmf"/><Relationship Id="rId1" Type="http://schemas.openxmlformats.org/officeDocument/2006/relationships/slideLayout" Target="../slideLayouts/slideLayout5.xml"/><Relationship Id="rId5" Type="http://schemas.openxmlformats.org/officeDocument/2006/relationships/image" Target="../media/image50.wmf"/><Relationship Id="rId4" Type="http://schemas.openxmlformats.org/officeDocument/2006/relationships/image" Target="../media/image49.wmf"/></Relationships>
</file>

<file path=ppt/slides/_rels/slide3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slideLayout" Target="../slideLayouts/slideLayout5.xml"/><Relationship Id="rId5" Type="http://schemas.openxmlformats.org/officeDocument/2006/relationships/image" Target="../media/image55.wmf"/><Relationship Id="rId4" Type="http://schemas.openxmlformats.org/officeDocument/2006/relationships/image" Target="../media/image54.wmf"/></Relationships>
</file>

<file path=ppt/slides/_rels/slide3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5.xml"/><Relationship Id="rId5" Type="http://schemas.openxmlformats.org/officeDocument/2006/relationships/image" Target="../media/image13.wmf"/><Relationship Id="rId4" Type="http://schemas.openxmlformats.org/officeDocument/2006/relationships/image" Target="../media/image12.wmf"/></Relationships>
</file>

<file path=ppt/slides/_rels/slide9.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276350"/>
            <a:ext cx="7772400" cy="1385888"/>
          </a:xfrm>
        </p:spPr>
        <p:txBody>
          <a:bodyPr>
            <a:normAutofit fontScale="90000"/>
          </a:bodyPr>
          <a:lstStyle/>
          <a:p>
            <a:r>
              <a:rPr lang="en-US" dirty="0" smtClean="0"/>
              <a:t>Kitchen and Fire Safety</a:t>
            </a:r>
            <a:br>
              <a:rPr lang="en-US" dirty="0" smtClean="0"/>
            </a:br>
            <a:r>
              <a:rPr lang="en-US" dirty="0"/>
              <a:t/>
            </a:r>
            <a:br>
              <a:rPr lang="en-US" dirty="0"/>
            </a:br>
            <a:r>
              <a:rPr lang="en-US" dirty="0" smtClean="0"/>
              <a:t>Terry, Police Dept.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Rot="1" noChangeArrowheads="1"/>
          </p:cNvSpPr>
          <p:nvPr>
            <p:ph type="title"/>
          </p:nvPr>
        </p:nvSpPr>
        <p:spPr>
          <a:xfrm>
            <a:off x="457200" y="114301"/>
            <a:ext cx="8229600" cy="651272"/>
          </a:xfrm>
        </p:spPr>
        <p:txBody>
          <a:bodyPr>
            <a:normAutofit fontScale="90000"/>
          </a:bodyPr>
          <a:lstStyle/>
          <a:p>
            <a:pPr eaLnBrk="1" hangingPunct="1">
              <a:defRPr/>
            </a:pPr>
            <a:r>
              <a:rPr lang="en-US" altLang="en-US" sz="4600" smtClean="0"/>
              <a:t>Rules of the Kitchen</a:t>
            </a:r>
          </a:p>
        </p:txBody>
      </p:sp>
      <p:sp>
        <p:nvSpPr>
          <p:cNvPr id="319491" name="Rectangle 3"/>
          <p:cNvSpPr>
            <a:spLocks noGrp="1" noChangeArrowheads="1"/>
          </p:cNvSpPr>
          <p:nvPr>
            <p:ph type="body" idx="1"/>
          </p:nvPr>
        </p:nvSpPr>
        <p:spPr>
          <a:xfrm>
            <a:off x="457200" y="914400"/>
            <a:ext cx="8229600" cy="857250"/>
          </a:xfrm>
        </p:spPr>
        <p:txBody>
          <a:bodyPr>
            <a:normAutofit fontScale="85000" lnSpcReduction="20000"/>
          </a:bodyPr>
          <a:lstStyle/>
          <a:p>
            <a:pPr eaLnBrk="1" hangingPunct="1">
              <a:spcBef>
                <a:spcPct val="40000"/>
              </a:spcBef>
              <a:defRPr/>
            </a:pPr>
            <a:r>
              <a:rPr lang="en-US" altLang="en-US" sz="3600" b="1" u="sng" smtClean="0"/>
              <a:t>With your parents</a:t>
            </a:r>
            <a:r>
              <a:rPr lang="en-US" altLang="en-US" sz="3600" b="1" smtClean="0"/>
              <a:t>, determine what the rules are in your kitchen</a:t>
            </a:r>
            <a:r>
              <a:rPr lang="en-US" altLang="en-US" smtClean="0"/>
              <a:t>.</a:t>
            </a:r>
          </a:p>
          <a:p>
            <a:pPr lvl="1" eaLnBrk="1" hangingPunct="1">
              <a:spcBef>
                <a:spcPct val="40000"/>
              </a:spcBef>
              <a:defRPr/>
            </a:pPr>
            <a:endParaRPr lang="en-US" altLang="en-US" smtClean="0"/>
          </a:p>
        </p:txBody>
      </p:sp>
      <p:pic>
        <p:nvPicPr>
          <p:cNvPr id="11268" name="Picture 9" descr="MC90014121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2286000"/>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9502" name="Rectangle 14"/>
          <p:cNvSpPr>
            <a:spLocks noChangeArrowheads="1"/>
          </p:cNvSpPr>
          <p:nvPr/>
        </p:nvSpPr>
        <p:spPr bwMode="auto">
          <a:xfrm>
            <a:off x="457200" y="1809750"/>
            <a:ext cx="6629400"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Garamond" pitchFamily="18" charset="0"/>
              </a:defRPr>
            </a:lvl1pPr>
            <a:lvl2pPr marL="857250" indent="-400050">
              <a:spcBef>
                <a:spcPct val="20000"/>
              </a:spcBef>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Garamond" pitchFamily="18" charset="0"/>
              </a:defRPr>
            </a:lvl2pPr>
            <a:lvl3pPr marL="1370013" indent="-228600">
              <a:spcBef>
                <a:spcPct val="20000"/>
              </a:spcBef>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defRPr>
            </a:lvl3pPr>
            <a:lvl4pPr marL="1712913" indent="-228600">
              <a:spcBef>
                <a:spcPct val="20000"/>
              </a:spcBef>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5pPr>
            <a:lvl6pPr marL="25146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6pPr>
            <a:lvl7pPr marL="29718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7pPr>
            <a:lvl8pPr marL="34290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8pPr>
            <a:lvl9pPr marL="38862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9pPr>
          </a:lstStyle>
          <a:p>
            <a:pPr lvl="1" eaLnBrk="1" hangingPunct="1">
              <a:defRPr/>
            </a:pPr>
            <a:r>
              <a:rPr lang="en-US" altLang="en-US" dirty="0" smtClean="0"/>
              <a:t>Are you allowed to use the microwave, toaster, blender?</a:t>
            </a:r>
          </a:p>
          <a:p>
            <a:pPr lvl="1" eaLnBrk="1" hangingPunct="1">
              <a:defRPr/>
            </a:pPr>
            <a:r>
              <a:rPr lang="en-US" altLang="en-US" dirty="0" smtClean="0"/>
              <a:t>How about the oven and stove?</a:t>
            </a:r>
          </a:p>
          <a:p>
            <a:pPr lvl="1" eaLnBrk="1" hangingPunct="1">
              <a:defRPr/>
            </a:pPr>
            <a:r>
              <a:rPr lang="en-US" altLang="en-US" dirty="0" smtClean="0"/>
              <a:t>What type of foods/snacks are you allowed to make?</a:t>
            </a:r>
          </a:p>
          <a:p>
            <a:pPr lvl="1" eaLnBrk="1" hangingPunct="1">
              <a:defRPr/>
            </a:pPr>
            <a:r>
              <a:rPr lang="en-US" altLang="en-US" dirty="0" smtClean="0"/>
              <a:t>Does the kitchen need to be cleaned up before your parent(s) get home?</a:t>
            </a:r>
          </a:p>
        </p:txBody>
      </p:sp>
    </p:spTree>
    <p:extLst>
      <p:ext uri="{BB962C8B-B14F-4D97-AF65-F5344CB8AC3E}">
        <p14:creationId xmlns:p14="http://schemas.microsoft.com/office/powerpoint/2010/main" val="20681999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Rot="1" noChangeArrowheads="1"/>
          </p:cNvSpPr>
          <p:nvPr>
            <p:ph type="title"/>
          </p:nvPr>
        </p:nvSpPr>
        <p:spPr/>
        <p:txBody>
          <a:bodyPr>
            <a:normAutofit fontScale="90000"/>
          </a:bodyPr>
          <a:lstStyle/>
          <a:p>
            <a:pPr eaLnBrk="1" hangingPunct="1">
              <a:defRPr/>
            </a:pPr>
            <a:r>
              <a:rPr lang="en-US" altLang="en-US" sz="4000" smtClean="0"/>
              <a:t>Practice w/ Your Parents or Grandparents</a:t>
            </a:r>
          </a:p>
        </p:txBody>
      </p:sp>
      <p:sp>
        <p:nvSpPr>
          <p:cNvPr id="339971" name="Rectangle 3"/>
          <p:cNvSpPr>
            <a:spLocks noGrp="1" noChangeArrowheads="1"/>
          </p:cNvSpPr>
          <p:nvPr>
            <p:ph type="body" idx="1"/>
          </p:nvPr>
        </p:nvSpPr>
        <p:spPr>
          <a:xfrm>
            <a:off x="457200" y="1485901"/>
            <a:ext cx="5486400" cy="2937272"/>
          </a:xfrm>
        </p:spPr>
        <p:txBody>
          <a:bodyPr>
            <a:normAutofit fontScale="85000" lnSpcReduction="10000"/>
          </a:bodyPr>
          <a:lstStyle/>
          <a:p>
            <a:pPr eaLnBrk="1" hangingPunct="1">
              <a:defRPr/>
            </a:pPr>
            <a:r>
              <a:rPr lang="en-US" altLang="en-US" smtClean="0"/>
              <a:t>Help parents or grandparents in the kitchen and you’ll quickly learn how to cook.</a:t>
            </a:r>
          </a:p>
          <a:p>
            <a:pPr eaLnBrk="1" hangingPunct="1">
              <a:defRPr/>
            </a:pPr>
            <a:r>
              <a:rPr lang="en-US" altLang="en-US" smtClean="0"/>
              <a:t>You’ll also learn about:</a:t>
            </a:r>
          </a:p>
          <a:p>
            <a:pPr lvl="1" eaLnBrk="1" hangingPunct="1">
              <a:defRPr/>
            </a:pPr>
            <a:r>
              <a:rPr lang="en-US" altLang="en-US" smtClean="0"/>
              <a:t>Handling appliances / utensils</a:t>
            </a:r>
          </a:p>
          <a:p>
            <a:pPr lvl="1" eaLnBrk="1" hangingPunct="1">
              <a:defRPr/>
            </a:pPr>
            <a:r>
              <a:rPr lang="en-US" altLang="en-US" smtClean="0"/>
              <a:t>Clean-up (where things belong)</a:t>
            </a:r>
          </a:p>
          <a:p>
            <a:pPr lvl="1" eaLnBrk="1" hangingPunct="1">
              <a:defRPr/>
            </a:pPr>
            <a:r>
              <a:rPr lang="en-US" altLang="en-US" smtClean="0"/>
              <a:t>Adults enjoy your help!</a:t>
            </a:r>
          </a:p>
        </p:txBody>
      </p:sp>
      <p:pic>
        <p:nvPicPr>
          <p:cNvPr id="12292" name="Picture 5" descr="MC900040026[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1" y="2457450"/>
            <a:ext cx="1787525" cy="991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6" descr="MC90004002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1" y="3714750"/>
            <a:ext cx="183832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7" descr="MC90039077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7575" y="742950"/>
            <a:ext cx="158115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0290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Rot="1" noChangeArrowheads="1"/>
          </p:cNvSpPr>
          <p:nvPr>
            <p:ph type="title"/>
          </p:nvPr>
        </p:nvSpPr>
        <p:spPr>
          <a:xfrm>
            <a:off x="457200" y="114301"/>
            <a:ext cx="8229600" cy="651272"/>
          </a:xfrm>
        </p:spPr>
        <p:txBody>
          <a:bodyPr>
            <a:normAutofit fontScale="90000"/>
          </a:bodyPr>
          <a:lstStyle/>
          <a:p>
            <a:pPr eaLnBrk="1" hangingPunct="1">
              <a:defRPr/>
            </a:pPr>
            <a:r>
              <a:rPr lang="en-US" altLang="en-US" b="0" smtClean="0"/>
              <a:t>Hot Things</a:t>
            </a:r>
          </a:p>
        </p:txBody>
      </p:sp>
      <p:sp>
        <p:nvSpPr>
          <p:cNvPr id="338947" name="Rectangle 3"/>
          <p:cNvSpPr>
            <a:spLocks noGrp="1" noChangeArrowheads="1"/>
          </p:cNvSpPr>
          <p:nvPr>
            <p:ph type="body" idx="1"/>
          </p:nvPr>
        </p:nvSpPr>
        <p:spPr>
          <a:xfrm>
            <a:off x="457200" y="914400"/>
            <a:ext cx="8229600" cy="2571750"/>
          </a:xfrm>
        </p:spPr>
        <p:txBody>
          <a:bodyPr>
            <a:normAutofit fontScale="85000" lnSpcReduction="10000"/>
          </a:bodyPr>
          <a:lstStyle/>
          <a:p>
            <a:pPr eaLnBrk="1" hangingPunct="1">
              <a:lnSpc>
                <a:spcPct val="80000"/>
              </a:lnSpc>
              <a:defRPr/>
            </a:pPr>
            <a:r>
              <a:rPr lang="en-US" altLang="en-US" smtClean="0"/>
              <a:t>Use caution when using the </a:t>
            </a:r>
            <a:r>
              <a:rPr lang="en-US" altLang="en-US" b="1" smtClean="0"/>
              <a:t>stove, oven or microwave</a:t>
            </a:r>
            <a:r>
              <a:rPr lang="en-US" altLang="en-US" smtClean="0"/>
              <a:t>. </a:t>
            </a:r>
          </a:p>
          <a:p>
            <a:pPr eaLnBrk="1" hangingPunct="1">
              <a:lnSpc>
                <a:spcPct val="80000"/>
              </a:lnSpc>
              <a:spcBef>
                <a:spcPct val="45000"/>
              </a:spcBef>
              <a:defRPr/>
            </a:pPr>
            <a:r>
              <a:rPr lang="en-US" altLang="en-US" smtClean="0"/>
              <a:t>Always use oven mitts or hot pads when picking up hot items. </a:t>
            </a:r>
          </a:p>
          <a:p>
            <a:pPr eaLnBrk="1" hangingPunct="1">
              <a:lnSpc>
                <a:spcPct val="80000"/>
              </a:lnSpc>
              <a:spcBef>
                <a:spcPct val="45000"/>
              </a:spcBef>
              <a:defRPr/>
            </a:pPr>
            <a:r>
              <a:rPr lang="en-US" altLang="en-US" smtClean="0"/>
              <a:t>Keep pot handles pointed to the back of the stove. If you accidentally bump a handle, hot liquid can splash, causing severe burns. </a:t>
            </a:r>
          </a:p>
        </p:txBody>
      </p:sp>
      <p:pic>
        <p:nvPicPr>
          <p:cNvPr id="13316" name="Picture 5" descr="MC90034099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3600450"/>
            <a:ext cx="1746250" cy="1353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950" name="Rectangle 6"/>
          <p:cNvSpPr>
            <a:spLocks noChangeArrowheads="1"/>
          </p:cNvSpPr>
          <p:nvPr/>
        </p:nvSpPr>
        <p:spPr bwMode="auto">
          <a:xfrm>
            <a:off x="457200" y="3543300"/>
            <a:ext cx="62484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5pPr>
            <a:lvl6pPr marL="25146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6pPr>
            <a:lvl7pPr marL="29718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7pPr>
            <a:lvl8pPr marL="34290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8pPr>
            <a:lvl9pPr marL="38862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9pPr>
          </a:lstStyle>
          <a:p>
            <a:pPr eaLnBrk="1" hangingPunct="1">
              <a:lnSpc>
                <a:spcPct val="80000"/>
              </a:lnSpc>
              <a:defRPr/>
            </a:pPr>
            <a:r>
              <a:rPr lang="en-US" altLang="en-US" smtClean="0"/>
              <a:t>Use caution when removing lids from steaming pots. It's a good idea to wear oven mitts.</a:t>
            </a:r>
          </a:p>
        </p:txBody>
      </p:sp>
    </p:spTree>
    <p:extLst>
      <p:ext uri="{BB962C8B-B14F-4D97-AF65-F5344CB8AC3E}">
        <p14:creationId xmlns:p14="http://schemas.microsoft.com/office/powerpoint/2010/main" val="18278512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Rot="1" noChangeArrowheads="1"/>
          </p:cNvSpPr>
          <p:nvPr>
            <p:ph type="title"/>
          </p:nvPr>
        </p:nvSpPr>
        <p:spPr>
          <a:xfrm>
            <a:off x="76200" y="971550"/>
            <a:ext cx="8229600" cy="479822"/>
          </a:xfrm>
        </p:spPr>
        <p:txBody>
          <a:bodyPr>
            <a:normAutofit fontScale="90000"/>
          </a:bodyPr>
          <a:lstStyle/>
          <a:p>
            <a:pPr eaLnBrk="1" hangingPunct="1">
              <a:defRPr/>
            </a:pPr>
            <a:r>
              <a:rPr lang="en-US" altLang="en-US" b="0" dirty="0" smtClean="0"/>
              <a:t>Hot Things</a:t>
            </a:r>
          </a:p>
        </p:txBody>
      </p:sp>
      <p:sp>
        <p:nvSpPr>
          <p:cNvPr id="323587" name="Rectangle 3"/>
          <p:cNvSpPr>
            <a:spLocks noGrp="1" noChangeArrowheads="1"/>
          </p:cNvSpPr>
          <p:nvPr>
            <p:ph type="body" idx="1"/>
          </p:nvPr>
        </p:nvSpPr>
        <p:spPr>
          <a:xfrm>
            <a:off x="685800" y="2266950"/>
            <a:ext cx="6096000" cy="1943100"/>
          </a:xfrm>
        </p:spPr>
        <p:txBody>
          <a:bodyPr/>
          <a:lstStyle/>
          <a:p>
            <a:pPr eaLnBrk="1" hangingPunct="1">
              <a:lnSpc>
                <a:spcPct val="80000"/>
              </a:lnSpc>
              <a:spcBef>
                <a:spcPct val="40000"/>
              </a:spcBef>
              <a:defRPr/>
            </a:pPr>
            <a:r>
              <a:rPr lang="en-US" altLang="en-US" sz="2800" dirty="0" smtClean="0"/>
              <a:t>Never wear long or loose sleeves when cooking. Loose fitting clothes may catch fire.</a:t>
            </a:r>
          </a:p>
          <a:p>
            <a:pPr eaLnBrk="1" hangingPunct="1">
              <a:lnSpc>
                <a:spcPct val="80000"/>
              </a:lnSpc>
              <a:spcBef>
                <a:spcPct val="40000"/>
              </a:spcBef>
              <a:defRPr/>
            </a:pPr>
            <a:endParaRPr lang="en-US" altLang="en-US" sz="2800" dirty="0" smtClean="0"/>
          </a:p>
        </p:txBody>
      </p:sp>
      <p:pic>
        <p:nvPicPr>
          <p:cNvPr id="14340" name="Picture 5" descr="MC900286946[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1" y="228600"/>
            <a:ext cx="2181225" cy="1625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60254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Hot Things cont.</a:t>
            </a:r>
            <a:endParaRPr lang="en-US" dirty="0"/>
          </a:p>
        </p:txBody>
      </p:sp>
      <p:sp>
        <p:nvSpPr>
          <p:cNvPr id="4" name="Rectangle 6"/>
          <p:cNvSpPr>
            <a:spLocks noGrp="1" noChangeArrowheads="1"/>
          </p:cNvSpPr>
          <p:nvPr>
            <p:ph idx="1"/>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fontScale="92500" lnSpcReduction="20000"/>
          </a:bodyPr>
          <a:lstStyle>
            <a:lvl1pPr marL="342900" indent="-342900">
              <a:spcBef>
                <a:spcPct val="20000"/>
              </a:spcBef>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5pPr>
            <a:lvl6pPr marL="25146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6pPr>
            <a:lvl7pPr marL="29718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7pPr>
            <a:lvl8pPr marL="34290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8pPr>
            <a:lvl9pPr marL="38862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9pPr>
          </a:lstStyle>
          <a:p>
            <a:pPr eaLnBrk="1" hangingPunct="1">
              <a:lnSpc>
                <a:spcPct val="80000"/>
              </a:lnSpc>
              <a:spcBef>
                <a:spcPct val="45000"/>
              </a:spcBef>
              <a:defRPr/>
            </a:pPr>
            <a:r>
              <a:rPr lang="en-US" altLang="en-US" sz="2800" dirty="0" smtClean="0">
                <a:effectLst/>
              </a:rPr>
              <a:t>Always ask an adult to supervise when you are cooking with oil. It is highly flammable and can catch fire easily. </a:t>
            </a:r>
          </a:p>
          <a:p>
            <a:pPr eaLnBrk="1" hangingPunct="1">
              <a:lnSpc>
                <a:spcPct val="80000"/>
              </a:lnSpc>
              <a:spcBef>
                <a:spcPct val="45000"/>
              </a:spcBef>
              <a:defRPr/>
            </a:pPr>
            <a:r>
              <a:rPr lang="en-US" altLang="en-US" sz="2800" b="1" dirty="0" smtClean="0">
                <a:effectLst/>
              </a:rPr>
              <a:t>DO NOT</a:t>
            </a:r>
            <a:r>
              <a:rPr lang="en-US" altLang="en-US" sz="2800" dirty="0" smtClean="0">
                <a:effectLst/>
              </a:rPr>
              <a:t> fry foods without a parent present.</a:t>
            </a:r>
          </a:p>
          <a:p>
            <a:pPr eaLnBrk="1" hangingPunct="1">
              <a:lnSpc>
                <a:spcPct val="80000"/>
              </a:lnSpc>
              <a:spcBef>
                <a:spcPct val="45000"/>
              </a:spcBef>
              <a:defRPr/>
            </a:pPr>
            <a:r>
              <a:rPr lang="en-US" altLang="en-US" sz="2800" dirty="0" smtClean="0">
                <a:effectLst/>
              </a:rPr>
              <a:t>Always keep a workable fire extinguisher in the kitchen. If you don't have one, ask an adult to buy one. Make sure it is working. </a:t>
            </a:r>
          </a:p>
          <a:p>
            <a:pPr eaLnBrk="1" hangingPunct="1">
              <a:lnSpc>
                <a:spcPct val="80000"/>
              </a:lnSpc>
              <a:spcBef>
                <a:spcPct val="45000"/>
              </a:spcBef>
              <a:defRPr/>
            </a:pPr>
            <a:r>
              <a:rPr lang="en-US" altLang="en-US" sz="2800" dirty="0" smtClean="0">
                <a:effectLst/>
              </a:rPr>
              <a:t>If a fire extinguisher is not available, keep a container of baking soda or salt nearby when cooking. Either of these will usually smother a small grease fire. </a:t>
            </a:r>
          </a:p>
        </p:txBody>
      </p:sp>
    </p:spTree>
    <p:extLst>
      <p:ext uri="{BB962C8B-B14F-4D97-AF65-F5344CB8AC3E}">
        <p14:creationId xmlns:p14="http://schemas.microsoft.com/office/powerpoint/2010/main" val="3577598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Rot="1" noChangeArrowheads="1"/>
          </p:cNvSpPr>
          <p:nvPr>
            <p:ph type="title"/>
          </p:nvPr>
        </p:nvSpPr>
        <p:spPr>
          <a:xfrm>
            <a:off x="457200" y="285750"/>
            <a:ext cx="8229600" cy="857250"/>
          </a:xfrm>
        </p:spPr>
        <p:txBody>
          <a:bodyPr/>
          <a:lstStyle/>
          <a:p>
            <a:pPr eaLnBrk="1" hangingPunct="1">
              <a:defRPr/>
            </a:pPr>
            <a:r>
              <a:rPr lang="en-US" altLang="en-US" sz="4800" smtClean="0"/>
              <a:t>Toaster</a:t>
            </a:r>
          </a:p>
        </p:txBody>
      </p:sp>
      <p:sp>
        <p:nvSpPr>
          <p:cNvPr id="15363" name="Rectangle 3"/>
          <p:cNvSpPr>
            <a:spLocks noGrp="1" noChangeArrowheads="1"/>
          </p:cNvSpPr>
          <p:nvPr>
            <p:ph type="body" idx="1"/>
          </p:nvPr>
        </p:nvSpPr>
        <p:spPr>
          <a:xfrm>
            <a:off x="1219200" y="1543051"/>
            <a:ext cx="7620000" cy="2994422"/>
          </a:xfrm>
        </p:spPr>
        <p:txBody>
          <a:bodyPr>
            <a:normAutofit fontScale="85000" lnSpcReduction="10000"/>
          </a:bodyPr>
          <a:lstStyle/>
          <a:p>
            <a:pPr eaLnBrk="1" hangingPunct="1">
              <a:lnSpc>
                <a:spcPct val="90000"/>
              </a:lnSpc>
            </a:pPr>
            <a:r>
              <a:rPr lang="en-US" altLang="en-US" smtClean="0">
                <a:effectLst/>
              </a:rPr>
              <a:t>Keep the toaster away from curtains, paper towels or anything that could catch on fire.</a:t>
            </a:r>
          </a:p>
          <a:p>
            <a:pPr eaLnBrk="1" hangingPunct="1">
              <a:lnSpc>
                <a:spcPct val="90000"/>
              </a:lnSpc>
            </a:pPr>
            <a:r>
              <a:rPr lang="en-US" altLang="en-US" smtClean="0">
                <a:effectLst/>
              </a:rPr>
              <a:t>Food can get stuck in a toaster. </a:t>
            </a:r>
            <a:r>
              <a:rPr lang="en-US" altLang="en-US" u="sng" smtClean="0">
                <a:effectLst/>
              </a:rPr>
              <a:t>Never</a:t>
            </a:r>
            <a:r>
              <a:rPr lang="en-US" altLang="en-US" smtClean="0">
                <a:effectLst/>
              </a:rPr>
              <a:t> use a fork to dislodge bread in a toaster. This will cause electric shock. </a:t>
            </a:r>
          </a:p>
          <a:p>
            <a:pPr eaLnBrk="1" hangingPunct="1">
              <a:lnSpc>
                <a:spcPct val="90000"/>
              </a:lnSpc>
            </a:pPr>
            <a:r>
              <a:rPr lang="en-US" altLang="en-US" u="sng" smtClean="0">
                <a:effectLst/>
              </a:rPr>
              <a:t>Always unplug a toaster</a:t>
            </a:r>
            <a:r>
              <a:rPr lang="en-US" altLang="en-US" smtClean="0">
                <a:effectLst/>
              </a:rPr>
              <a:t> before trying to remove stuck food to avoid electrical shock. Adults should perform this task. </a:t>
            </a:r>
          </a:p>
        </p:txBody>
      </p:sp>
      <p:pic>
        <p:nvPicPr>
          <p:cNvPr id="15364" name="Picture 11" descr="MC900356929[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28600"/>
            <a:ext cx="19685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64054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Rot="1" noChangeArrowheads="1"/>
          </p:cNvSpPr>
          <p:nvPr>
            <p:ph type="title"/>
          </p:nvPr>
        </p:nvSpPr>
        <p:spPr>
          <a:xfrm>
            <a:off x="381000" y="342900"/>
            <a:ext cx="6400800" cy="857250"/>
          </a:xfrm>
        </p:spPr>
        <p:txBody>
          <a:bodyPr/>
          <a:lstStyle/>
          <a:p>
            <a:pPr eaLnBrk="1" hangingPunct="1">
              <a:defRPr/>
            </a:pPr>
            <a:r>
              <a:rPr lang="en-US" altLang="en-US" smtClean="0"/>
              <a:t>Microwaves</a:t>
            </a:r>
          </a:p>
        </p:txBody>
      </p:sp>
      <p:sp>
        <p:nvSpPr>
          <p:cNvPr id="317443" name="Rectangle 3"/>
          <p:cNvSpPr>
            <a:spLocks noGrp="1" noChangeArrowheads="1"/>
          </p:cNvSpPr>
          <p:nvPr>
            <p:ph type="body" idx="1"/>
          </p:nvPr>
        </p:nvSpPr>
        <p:spPr>
          <a:xfrm>
            <a:off x="457200" y="1771650"/>
            <a:ext cx="8229600" cy="3314700"/>
          </a:xfrm>
        </p:spPr>
        <p:txBody>
          <a:bodyPr>
            <a:normAutofit fontScale="85000" lnSpcReduction="10000"/>
          </a:bodyPr>
          <a:lstStyle/>
          <a:p>
            <a:pPr eaLnBrk="1" hangingPunct="1">
              <a:lnSpc>
                <a:spcPct val="90000"/>
              </a:lnSpc>
              <a:spcBef>
                <a:spcPct val="45000"/>
              </a:spcBef>
              <a:defRPr/>
            </a:pPr>
            <a:r>
              <a:rPr lang="en-US" altLang="en-US" smtClean="0"/>
              <a:t>Always use microwave safe cookware when using the microwave. It doesn't get hot or melt like some dishware. </a:t>
            </a:r>
          </a:p>
          <a:p>
            <a:pPr eaLnBrk="1" hangingPunct="1">
              <a:lnSpc>
                <a:spcPct val="90000"/>
              </a:lnSpc>
              <a:defRPr/>
            </a:pPr>
            <a:r>
              <a:rPr lang="en-US" altLang="en-US" smtClean="0"/>
              <a:t>Food coming out of the microwave can be very hot even if it does not look like it.</a:t>
            </a:r>
          </a:p>
          <a:p>
            <a:pPr eaLnBrk="1" hangingPunct="1">
              <a:lnSpc>
                <a:spcPct val="90000"/>
              </a:lnSpc>
              <a:defRPr/>
            </a:pPr>
            <a:r>
              <a:rPr lang="en-US" altLang="en-US" smtClean="0"/>
              <a:t>Microwaves cook unevenly so certain areas of the food may be hotter than others.</a:t>
            </a:r>
          </a:p>
          <a:p>
            <a:pPr eaLnBrk="1" hangingPunct="1">
              <a:lnSpc>
                <a:spcPct val="90000"/>
              </a:lnSpc>
              <a:defRPr/>
            </a:pPr>
            <a:r>
              <a:rPr lang="en-US" altLang="en-US" smtClean="0"/>
              <a:t>Always stir foods or mix foods well before serving.</a:t>
            </a:r>
          </a:p>
        </p:txBody>
      </p:sp>
      <p:pic>
        <p:nvPicPr>
          <p:cNvPr id="16388" name="Picture 4" descr="MC900048832[1]"/>
          <p:cNvPicPr>
            <a:picLocks noChangeAspect="1" noChangeArrowheads="1"/>
          </p:cNvPicPr>
          <p:nvPr/>
        </p:nvPicPr>
        <p:blipFill>
          <a:blip r:embed="rId2" cstate="print">
            <a:extLst>
              <a:ext uri="{28A0092B-C50C-407E-A947-70E740481C1C}">
                <a14:useLocalDpi xmlns:a14="http://schemas.microsoft.com/office/drawing/2010/main" val="0"/>
              </a:ext>
            </a:extLst>
          </a:blip>
          <a:srcRect t="4156"/>
          <a:stretch>
            <a:fillRect/>
          </a:stretch>
        </p:blipFill>
        <p:spPr bwMode="auto">
          <a:xfrm>
            <a:off x="6553201" y="228601"/>
            <a:ext cx="1831975" cy="1318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39134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Rot="1" noChangeArrowheads="1"/>
          </p:cNvSpPr>
          <p:nvPr>
            <p:ph type="title"/>
          </p:nvPr>
        </p:nvSpPr>
        <p:spPr>
          <a:xfrm>
            <a:off x="457200" y="148828"/>
            <a:ext cx="8229600" cy="479822"/>
          </a:xfrm>
        </p:spPr>
        <p:txBody>
          <a:bodyPr>
            <a:normAutofit fontScale="90000"/>
          </a:bodyPr>
          <a:lstStyle/>
          <a:p>
            <a:pPr eaLnBrk="1" hangingPunct="1">
              <a:defRPr/>
            </a:pPr>
            <a:r>
              <a:rPr lang="en-US" altLang="en-US" smtClean="0"/>
              <a:t>Knives</a:t>
            </a:r>
          </a:p>
        </p:txBody>
      </p:sp>
      <p:sp>
        <p:nvSpPr>
          <p:cNvPr id="318467" name="Rectangle 3"/>
          <p:cNvSpPr>
            <a:spLocks noGrp="1" noChangeArrowheads="1"/>
          </p:cNvSpPr>
          <p:nvPr>
            <p:ph type="body" idx="1"/>
          </p:nvPr>
        </p:nvSpPr>
        <p:spPr>
          <a:xfrm>
            <a:off x="304800" y="889631"/>
            <a:ext cx="8839200" cy="4000500"/>
          </a:xfrm>
        </p:spPr>
        <p:txBody>
          <a:bodyPr>
            <a:normAutofit fontScale="77500" lnSpcReduction="20000"/>
          </a:bodyPr>
          <a:lstStyle/>
          <a:p>
            <a:pPr eaLnBrk="1" hangingPunct="1">
              <a:lnSpc>
                <a:spcPct val="95000"/>
              </a:lnSpc>
              <a:defRPr/>
            </a:pPr>
            <a:r>
              <a:rPr lang="en-US" altLang="en-US" sz="2600" dirty="0" smtClean="0"/>
              <a:t>Knives are useful tools but can be dangerous! </a:t>
            </a:r>
            <a:endParaRPr lang="en-US" altLang="en-US" sz="2600" b="1" u="sng" dirty="0" smtClean="0"/>
          </a:p>
          <a:p>
            <a:pPr eaLnBrk="1" hangingPunct="1">
              <a:lnSpc>
                <a:spcPct val="95000"/>
              </a:lnSpc>
              <a:defRPr/>
            </a:pPr>
            <a:r>
              <a:rPr lang="en-US" altLang="en-US" sz="2600" dirty="0" smtClean="0"/>
              <a:t>Always cut </a:t>
            </a:r>
            <a:r>
              <a:rPr lang="en-US" altLang="en-US" sz="2600" u="sng" dirty="0" smtClean="0"/>
              <a:t>away</a:t>
            </a:r>
            <a:r>
              <a:rPr lang="en-US" altLang="en-US" sz="2600" dirty="0" smtClean="0"/>
              <a:t> from your body. </a:t>
            </a:r>
          </a:p>
          <a:p>
            <a:pPr eaLnBrk="1" hangingPunct="1">
              <a:lnSpc>
                <a:spcPct val="95000"/>
              </a:lnSpc>
              <a:defRPr/>
            </a:pPr>
            <a:r>
              <a:rPr lang="en-US" altLang="en-US" sz="2600" dirty="0" smtClean="0"/>
              <a:t>Always use a cutting board. This will protect counter tops. </a:t>
            </a:r>
          </a:p>
          <a:p>
            <a:pPr eaLnBrk="1" hangingPunct="1">
              <a:lnSpc>
                <a:spcPct val="95000"/>
              </a:lnSpc>
              <a:defRPr/>
            </a:pPr>
            <a:r>
              <a:rPr lang="en-US" altLang="en-US" sz="2600" dirty="0" smtClean="0"/>
              <a:t>Keep knife blades sharp. (Ask an adult to sharpen for you.) </a:t>
            </a:r>
          </a:p>
          <a:p>
            <a:pPr eaLnBrk="1" hangingPunct="1">
              <a:lnSpc>
                <a:spcPct val="95000"/>
              </a:lnSpc>
              <a:defRPr/>
            </a:pPr>
            <a:r>
              <a:rPr lang="en-US" altLang="en-US" sz="2600" dirty="0" smtClean="0"/>
              <a:t>Keep knives clean, including the handle. Slimy handles slip. </a:t>
            </a:r>
            <a:endParaRPr lang="en-US" altLang="en-US" sz="2600" b="1" dirty="0" smtClean="0"/>
          </a:p>
          <a:p>
            <a:pPr eaLnBrk="1" hangingPunct="1">
              <a:lnSpc>
                <a:spcPct val="95000"/>
              </a:lnSpc>
              <a:defRPr/>
            </a:pPr>
            <a:r>
              <a:rPr lang="en-US" altLang="en-US" sz="2600" b="1" dirty="0" smtClean="0"/>
              <a:t>Never</a:t>
            </a:r>
            <a:r>
              <a:rPr lang="en-US" altLang="en-US" sz="2600" dirty="0" smtClean="0"/>
              <a:t> place knives in a sink full of water. Accidents occur when knives are placed in soapy water where they can't be seen. </a:t>
            </a:r>
          </a:p>
          <a:p>
            <a:pPr eaLnBrk="1" hangingPunct="1">
              <a:lnSpc>
                <a:spcPct val="95000"/>
              </a:lnSpc>
              <a:defRPr/>
            </a:pPr>
            <a:r>
              <a:rPr lang="en-US" altLang="en-US" sz="2600" dirty="0" smtClean="0"/>
              <a:t>When washing knives, be sure to keep the cutting edge away from your hands. The same goes for drying them. </a:t>
            </a:r>
          </a:p>
          <a:p>
            <a:pPr eaLnBrk="1" hangingPunct="1">
              <a:lnSpc>
                <a:spcPct val="95000"/>
              </a:lnSpc>
              <a:defRPr/>
            </a:pPr>
            <a:r>
              <a:rPr lang="en-US" altLang="en-US" sz="2600" dirty="0" smtClean="0"/>
              <a:t>Never try to catch a falling knife. Let it land, then pick it up. </a:t>
            </a:r>
          </a:p>
          <a:p>
            <a:pPr eaLnBrk="1" hangingPunct="1">
              <a:lnSpc>
                <a:spcPct val="95000"/>
              </a:lnSpc>
              <a:defRPr/>
            </a:pPr>
            <a:r>
              <a:rPr lang="en-US" altLang="en-US" sz="2600" dirty="0" smtClean="0"/>
              <a:t>If you respect knives and handle them properly, they will help you get the job done quickly. Carelessness can cause severe injury. If you are in doubt, ask an adult to help you.</a:t>
            </a:r>
            <a:endParaRPr lang="en-US" altLang="en-US" sz="2600" b="1" u="sng" dirty="0" smtClean="0"/>
          </a:p>
        </p:txBody>
      </p:sp>
      <p:pic>
        <p:nvPicPr>
          <p:cNvPr id="17412" name="Picture 4" descr="MC90029004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285750"/>
            <a:ext cx="2133600" cy="1201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37600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Rot="1" noChangeArrowheads="1"/>
          </p:cNvSpPr>
          <p:nvPr>
            <p:ph type="title"/>
          </p:nvPr>
        </p:nvSpPr>
        <p:spPr/>
        <p:txBody>
          <a:bodyPr>
            <a:normAutofit fontScale="90000"/>
          </a:bodyPr>
          <a:lstStyle/>
          <a:p>
            <a:pPr eaLnBrk="1" hangingPunct="1">
              <a:defRPr/>
            </a:pPr>
            <a:r>
              <a:rPr lang="en-US" altLang="en-US" sz="4000" b="0" smtClean="0"/>
              <a:t>Other Sharp Items </a:t>
            </a:r>
            <a:br>
              <a:rPr lang="en-US" altLang="en-US" sz="4000" b="0" smtClean="0"/>
            </a:br>
            <a:r>
              <a:rPr lang="en-US" altLang="en-US" sz="4000" b="0" smtClean="0"/>
              <a:t>Found in the Kitchen</a:t>
            </a:r>
          </a:p>
        </p:txBody>
      </p:sp>
      <p:sp>
        <p:nvSpPr>
          <p:cNvPr id="326659" name="Rectangle 3"/>
          <p:cNvSpPr>
            <a:spLocks noGrp="1" noChangeArrowheads="1"/>
          </p:cNvSpPr>
          <p:nvPr>
            <p:ph type="body" idx="1"/>
          </p:nvPr>
        </p:nvSpPr>
        <p:spPr>
          <a:xfrm>
            <a:off x="457200" y="1314450"/>
            <a:ext cx="8229600" cy="3543300"/>
          </a:xfrm>
        </p:spPr>
        <p:txBody>
          <a:bodyPr>
            <a:normAutofit fontScale="85000" lnSpcReduction="20000"/>
          </a:bodyPr>
          <a:lstStyle/>
          <a:p>
            <a:pPr eaLnBrk="1" hangingPunct="1">
              <a:defRPr/>
            </a:pPr>
            <a:r>
              <a:rPr lang="en-US" altLang="en-US" dirty="0" smtClean="0"/>
              <a:t>Scissors </a:t>
            </a:r>
          </a:p>
          <a:p>
            <a:pPr eaLnBrk="1" hangingPunct="1">
              <a:defRPr/>
            </a:pPr>
            <a:r>
              <a:rPr lang="en-US" altLang="en-US" dirty="0" smtClean="0"/>
              <a:t>Blades of a mixer or blender (be sure they’re unplugged before touching the blades)</a:t>
            </a:r>
          </a:p>
          <a:p>
            <a:pPr eaLnBrk="1" hangingPunct="1">
              <a:defRPr/>
            </a:pPr>
            <a:r>
              <a:rPr lang="en-US" altLang="en-US" dirty="0" smtClean="0"/>
              <a:t>Can opener </a:t>
            </a:r>
          </a:p>
          <a:p>
            <a:pPr eaLnBrk="1" hangingPunct="1">
              <a:defRPr/>
            </a:pPr>
            <a:r>
              <a:rPr lang="en-US" altLang="en-US" dirty="0" smtClean="0"/>
              <a:t>Sharp Edges </a:t>
            </a:r>
          </a:p>
          <a:p>
            <a:pPr eaLnBrk="1" hangingPunct="1">
              <a:defRPr/>
            </a:pPr>
            <a:r>
              <a:rPr lang="en-US" altLang="en-US" dirty="0" smtClean="0"/>
              <a:t>Grater</a:t>
            </a:r>
          </a:p>
          <a:p>
            <a:pPr eaLnBrk="1" hangingPunct="1">
              <a:defRPr/>
            </a:pPr>
            <a:r>
              <a:rPr lang="en-US" altLang="en-US" dirty="0" smtClean="0"/>
              <a:t>Potato peeler </a:t>
            </a:r>
          </a:p>
          <a:p>
            <a:pPr eaLnBrk="1" hangingPunct="1">
              <a:defRPr/>
            </a:pPr>
            <a:r>
              <a:rPr lang="en-US" altLang="en-US" dirty="0" smtClean="0"/>
              <a:t>All broken glass, as well as chipped dishes</a:t>
            </a:r>
          </a:p>
        </p:txBody>
      </p:sp>
      <p:pic>
        <p:nvPicPr>
          <p:cNvPr id="18436" name="Picture 6" descr="MC90012938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71450"/>
            <a:ext cx="1498600" cy="1045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8" descr="MC90001828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1" y="400050"/>
            <a:ext cx="1604963"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2" descr="MC900112796[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2686050"/>
            <a:ext cx="1828800" cy="1297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13" descr="MC900290438[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2400" y="3192067"/>
            <a:ext cx="1676400" cy="897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5973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Rot="1" noChangeArrowheads="1"/>
          </p:cNvSpPr>
          <p:nvPr>
            <p:ph type="title"/>
          </p:nvPr>
        </p:nvSpPr>
        <p:spPr>
          <a:xfrm>
            <a:off x="457200" y="114300"/>
            <a:ext cx="8229600" cy="628650"/>
          </a:xfrm>
        </p:spPr>
        <p:txBody>
          <a:bodyPr>
            <a:normAutofit fontScale="90000"/>
          </a:bodyPr>
          <a:lstStyle/>
          <a:p>
            <a:pPr eaLnBrk="1" hangingPunct="1">
              <a:defRPr/>
            </a:pPr>
            <a:r>
              <a:rPr lang="en-US" altLang="en-US" smtClean="0"/>
              <a:t>Care &amp; Use of Appliances</a:t>
            </a:r>
          </a:p>
        </p:txBody>
      </p:sp>
      <p:sp>
        <p:nvSpPr>
          <p:cNvPr id="320515" name="Rectangle 3"/>
          <p:cNvSpPr>
            <a:spLocks noGrp="1" noChangeArrowheads="1"/>
          </p:cNvSpPr>
          <p:nvPr>
            <p:ph type="body" idx="1"/>
          </p:nvPr>
        </p:nvSpPr>
        <p:spPr>
          <a:xfrm>
            <a:off x="457200" y="1118171"/>
            <a:ext cx="8229600" cy="3739579"/>
          </a:xfrm>
        </p:spPr>
        <p:txBody>
          <a:bodyPr>
            <a:normAutofit fontScale="77500" lnSpcReduction="20000"/>
          </a:bodyPr>
          <a:lstStyle/>
          <a:p>
            <a:pPr eaLnBrk="1" hangingPunct="1">
              <a:lnSpc>
                <a:spcPct val="80000"/>
              </a:lnSpc>
              <a:spcBef>
                <a:spcPct val="45000"/>
              </a:spcBef>
              <a:defRPr/>
            </a:pPr>
            <a:r>
              <a:rPr lang="en-US" altLang="en-US" sz="2800" dirty="0" smtClean="0"/>
              <a:t>Ask your parent(s) for instruction. </a:t>
            </a:r>
          </a:p>
          <a:p>
            <a:pPr eaLnBrk="1" hangingPunct="1">
              <a:lnSpc>
                <a:spcPct val="80000"/>
              </a:lnSpc>
              <a:spcBef>
                <a:spcPct val="45000"/>
              </a:spcBef>
              <a:defRPr/>
            </a:pPr>
            <a:r>
              <a:rPr lang="en-US" altLang="en-US" sz="2800" dirty="0" smtClean="0"/>
              <a:t>If appliance cords are frayed, tied in knots, melted, or damaged in other ways, </a:t>
            </a:r>
            <a:r>
              <a:rPr lang="en-US" altLang="en-US" sz="2800" b="1" dirty="0" smtClean="0"/>
              <a:t>do not</a:t>
            </a:r>
            <a:r>
              <a:rPr lang="en-US" altLang="en-US" sz="2800" dirty="0" smtClean="0"/>
              <a:t> use them. Damaged cords can cause fires. Ask an adult to replace the cords. </a:t>
            </a:r>
          </a:p>
          <a:p>
            <a:pPr eaLnBrk="1" hangingPunct="1">
              <a:lnSpc>
                <a:spcPct val="80000"/>
              </a:lnSpc>
              <a:spcBef>
                <a:spcPct val="45000"/>
              </a:spcBef>
              <a:defRPr/>
            </a:pPr>
            <a:r>
              <a:rPr lang="en-US" altLang="en-US" sz="2800" dirty="0" smtClean="0"/>
              <a:t>Never immerse appliances in water or use near water. </a:t>
            </a:r>
          </a:p>
          <a:p>
            <a:pPr eaLnBrk="1" hangingPunct="1">
              <a:lnSpc>
                <a:spcPct val="80000"/>
              </a:lnSpc>
              <a:spcBef>
                <a:spcPct val="45000"/>
              </a:spcBef>
              <a:defRPr/>
            </a:pPr>
            <a:r>
              <a:rPr lang="en-US" altLang="en-US" sz="2800" dirty="0" smtClean="0"/>
              <a:t>Never plug in or unplug appliances with wet hands. </a:t>
            </a:r>
          </a:p>
          <a:p>
            <a:pPr eaLnBrk="1" hangingPunct="1">
              <a:lnSpc>
                <a:spcPct val="80000"/>
              </a:lnSpc>
              <a:spcBef>
                <a:spcPct val="45000"/>
              </a:spcBef>
              <a:defRPr/>
            </a:pPr>
            <a:r>
              <a:rPr lang="en-US" altLang="en-US" sz="2800" dirty="0" smtClean="0"/>
              <a:t>Always insert and remove plugs by holding the plug itself. Never pull on the cord. </a:t>
            </a:r>
          </a:p>
          <a:p>
            <a:pPr eaLnBrk="1" hangingPunct="1">
              <a:lnSpc>
                <a:spcPct val="80000"/>
              </a:lnSpc>
              <a:spcBef>
                <a:spcPct val="45000"/>
              </a:spcBef>
              <a:defRPr/>
            </a:pPr>
            <a:r>
              <a:rPr lang="en-US" altLang="en-US" sz="2800" dirty="0" smtClean="0"/>
              <a:t>Be sure that your fingers </a:t>
            </a:r>
            <a:r>
              <a:rPr lang="en-US" altLang="en-US" sz="2800" b="1" dirty="0" smtClean="0"/>
              <a:t>never</a:t>
            </a:r>
            <a:r>
              <a:rPr lang="en-US" altLang="en-US" sz="2800" dirty="0" smtClean="0"/>
              <a:t> come into contact with the metal prongs of a plug. This causes severe shock. </a:t>
            </a:r>
          </a:p>
          <a:p>
            <a:pPr eaLnBrk="1" hangingPunct="1">
              <a:lnSpc>
                <a:spcPct val="80000"/>
              </a:lnSpc>
              <a:spcBef>
                <a:spcPct val="45000"/>
              </a:spcBef>
              <a:defRPr/>
            </a:pPr>
            <a:r>
              <a:rPr lang="en-US" altLang="en-US" sz="2800" dirty="0" smtClean="0"/>
              <a:t>Never use appliances that overheat, send off sparks, or have an unusual odor while in use. </a:t>
            </a:r>
          </a:p>
          <a:p>
            <a:pPr eaLnBrk="1" hangingPunct="1">
              <a:lnSpc>
                <a:spcPct val="90000"/>
              </a:lnSpc>
              <a:defRPr/>
            </a:pPr>
            <a:endParaRPr lang="en-US" altLang="en-US" sz="2800" dirty="0" smtClean="0"/>
          </a:p>
        </p:txBody>
      </p:sp>
    </p:spTree>
    <p:extLst>
      <p:ext uri="{BB962C8B-B14F-4D97-AF65-F5344CB8AC3E}">
        <p14:creationId xmlns:p14="http://schemas.microsoft.com/office/powerpoint/2010/main" val="1967304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Rot="1" noChangeArrowheads="1"/>
          </p:cNvSpPr>
          <p:nvPr>
            <p:ph type="title"/>
          </p:nvPr>
        </p:nvSpPr>
        <p:spPr>
          <a:xfrm>
            <a:off x="685800" y="457200"/>
            <a:ext cx="7772400" cy="1200150"/>
          </a:xfrm>
        </p:spPr>
        <p:txBody>
          <a:bodyPr/>
          <a:lstStyle/>
          <a:p>
            <a:pPr eaLnBrk="1" hangingPunct="1">
              <a:defRPr/>
            </a:pPr>
            <a:r>
              <a:rPr lang="en-US" altLang="en-US" sz="5400" b="0" smtClean="0"/>
              <a:t>Kitchen Fire Safety</a:t>
            </a:r>
            <a:endParaRPr lang="en-US" altLang="en-US" sz="5400" smtClean="0"/>
          </a:p>
        </p:txBody>
      </p:sp>
      <p:pic>
        <p:nvPicPr>
          <p:cNvPr id="3075" name="Picture 6" descr="Cook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1543050"/>
            <a:ext cx="2338388"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39761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body" idx="1"/>
          </p:nvPr>
        </p:nvSpPr>
        <p:spPr>
          <a:xfrm>
            <a:off x="762000" y="457200"/>
            <a:ext cx="7772400" cy="857250"/>
          </a:xfrm>
        </p:spPr>
        <p:txBody>
          <a:bodyPr>
            <a:normAutofit fontScale="62500" lnSpcReduction="20000"/>
          </a:bodyPr>
          <a:lstStyle/>
          <a:p>
            <a:pPr eaLnBrk="1" hangingPunct="1">
              <a:buFont typeface="Wingdings" pitchFamily="2" charset="2"/>
              <a:buNone/>
              <a:defRPr/>
            </a:pPr>
            <a:r>
              <a:rPr lang="en-US" altLang="en-US" sz="4400" smtClean="0"/>
              <a:t>Which type of burns or injuries do you think would occur most often in the kitchen?</a:t>
            </a:r>
          </a:p>
        </p:txBody>
      </p:sp>
      <p:pic>
        <p:nvPicPr>
          <p:cNvPr id="20483" name="Picture 4" descr="MC90008897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2343150"/>
            <a:ext cx="261143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7860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1" name="Rectangle 3"/>
          <p:cNvSpPr>
            <a:spLocks noGrp="1" noChangeArrowheads="1"/>
          </p:cNvSpPr>
          <p:nvPr>
            <p:ph type="body" idx="1"/>
          </p:nvPr>
        </p:nvSpPr>
        <p:spPr>
          <a:xfrm>
            <a:off x="533400" y="400050"/>
            <a:ext cx="7772400" cy="1143000"/>
          </a:xfrm>
        </p:spPr>
        <p:txBody>
          <a:bodyPr>
            <a:normAutofit fontScale="85000" lnSpcReduction="20000"/>
          </a:bodyPr>
          <a:lstStyle/>
          <a:p>
            <a:pPr eaLnBrk="1" hangingPunct="1">
              <a:defRPr/>
            </a:pPr>
            <a:r>
              <a:rPr lang="en-US" altLang="en-US" smtClean="0"/>
              <a:t>Scald</a:t>
            </a:r>
          </a:p>
          <a:p>
            <a:pPr lvl="1" eaLnBrk="1" hangingPunct="1">
              <a:defRPr/>
            </a:pPr>
            <a:r>
              <a:rPr lang="en-US" altLang="en-US" smtClean="0"/>
              <a:t>Burns that are caused by hot water, steam, or food or liquids from microwaves</a:t>
            </a:r>
          </a:p>
        </p:txBody>
      </p:sp>
      <p:pic>
        <p:nvPicPr>
          <p:cNvPr id="21507" name="Picture 8" descr="Kettl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3028951"/>
            <a:ext cx="2641600" cy="1707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9" descr="Saucepan - Boiling 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1714500"/>
            <a:ext cx="2184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10" descr="Hot Cocoa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1" y="1714500"/>
            <a:ext cx="15414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88244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body" idx="1"/>
          </p:nvPr>
        </p:nvSpPr>
        <p:spPr>
          <a:xfrm>
            <a:off x="533400" y="400050"/>
            <a:ext cx="7772400" cy="1257300"/>
          </a:xfrm>
        </p:spPr>
        <p:txBody>
          <a:bodyPr>
            <a:normAutofit fontScale="92500" lnSpcReduction="20000"/>
          </a:bodyPr>
          <a:lstStyle/>
          <a:p>
            <a:pPr eaLnBrk="1" hangingPunct="1">
              <a:defRPr/>
            </a:pPr>
            <a:r>
              <a:rPr lang="en-US" altLang="en-US" smtClean="0"/>
              <a:t>Contact</a:t>
            </a:r>
          </a:p>
          <a:p>
            <a:pPr lvl="1" eaLnBrk="1" hangingPunct="1">
              <a:defRPr/>
            </a:pPr>
            <a:r>
              <a:rPr lang="en-US" altLang="en-US" smtClean="0"/>
              <a:t>Burns that result from touching hot surfaces such as ovens, toasters, or coffee pots</a:t>
            </a:r>
          </a:p>
        </p:txBody>
      </p:sp>
      <p:pic>
        <p:nvPicPr>
          <p:cNvPr id="22531" name="Picture 8" descr="Stov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1" y="2514600"/>
            <a:ext cx="2473325" cy="2331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9" descr="Toaster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514600"/>
            <a:ext cx="2971800" cy="1996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10" descr="Coffee Maker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9001" y="1828800"/>
            <a:ext cx="1973263"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29606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body" idx="1"/>
          </p:nvPr>
        </p:nvSpPr>
        <p:spPr>
          <a:xfrm>
            <a:off x="762000" y="457200"/>
            <a:ext cx="7772400" cy="1085850"/>
          </a:xfrm>
        </p:spPr>
        <p:txBody>
          <a:bodyPr>
            <a:normAutofit fontScale="92500"/>
          </a:bodyPr>
          <a:lstStyle/>
          <a:p>
            <a:pPr eaLnBrk="1" hangingPunct="1">
              <a:defRPr/>
            </a:pPr>
            <a:r>
              <a:rPr lang="en-US" altLang="en-US" smtClean="0"/>
              <a:t>Food and liquids from microwaves can also cause scald and contact burns</a:t>
            </a:r>
          </a:p>
        </p:txBody>
      </p:sp>
      <p:pic>
        <p:nvPicPr>
          <p:cNvPr id="23555" name="Picture 4" descr="Microwave 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1828800"/>
            <a:ext cx="4267200" cy="224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75926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Rot="1" noChangeArrowheads="1"/>
          </p:cNvSpPr>
          <p:nvPr>
            <p:ph type="title"/>
          </p:nvPr>
        </p:nvSpPr>
        <p:spPr>
          <a:xfrm>
            <a:off x="457200" y="205978"/>
            <a:ext cx="8229600" cy="479822"/>
          </a:xfrm>
        </p:spPr>
        <p:txBody>
          <a:bodyPr>
            <a:normAutofit fontScale="90000"/>
          </a:bodyPr>
          <a:lstStyle/>
          <a:p>
            <a:pPr eaLnBrk="1" hangingPunct="1">
              <a:defRPr/>
            </a:pPr>
            <a:r>
              <a:rPr lang="en-US" altLang="en-US" sz="4000" b="0" smtClean="0"/>
              <a:t>Tips for Staying Safe in the Kitchen</a:t>
            </a:r>
          </a:p>
        </p:txBody>
      </p:sp>
      <p:sp>
        <p:nvSpPr>
          <p:cNvPr id="321539" name="Rectangle 3"/>
          <p:cNvSpPr>
            <a:spLocks noGrp="1" noChangeArrowheads="1"/>
          </p:cNvSpPr>
          <p:nvPr>
            <p:ph type="body" idx="1"/>
          </p:nvPr>
        </p:nvSpPr>
        <p:spPr>
          <a:xfrm>
            <a:off x="304800" y="971551"/>
            <a:ext cx="6934200" cy="3394472"/>
          </a:xfrm>
        </p:spPr>
        <p:txBody>
          <a:bodyPr>
            <a:normAutofit fontScale="85000" lnSpcReduction="20000"/>
          </a:bodyPr>
          <a:lstStyle/>
          <a:p>
            <a:pPr eaLnBrk="1" hangingPunct="1">
              <a:lnSpc>
                <a:spcPct val="80000"/>
              </a:lnSpc>
              <a:defRPr/>
            </a:pPr>
            <a:r>
              <a:rPr lang="en-US" altLang="en-US" sz="2800" b="1" u="sng" smtClean="0"/>
              <a:t>Never</a:t>
            </a:r>
            <a:r>
              <a:rPr lang="en-US" altLang="en-US" sz="2800" smtClean="0"/>
              <a:t> leave cooking foods unattended even for a minute. </a:t>
            </a:r>
          </a:p>
          <a:p>
            <a:pPr eaLnBrk="1" hangingPunct="1">
              <a:lnSpc>
                <a:spcPct val="80000"/>
              </a:lnSpc>
              <a:defRPr/>
            </a:pPr>
            <a:r>
              <a:rPr lang="en-US" altLang="en-US" sz="2800" smtClean="0"/>
              <a:t>Never answer the phone when something is cooking. Let the answering machine pick up and call back when you are done. </a:t>
            </a:r>
          </a:p>
          <a:p>
            <a:pPr eaLnBrk="1" hangingPunct="1">
              <a:lnSpc>
                <a:spcPct val="80000"/>
              </a:lnSpc>
              <a:defRPr/>
            </a:pPr>
            <a:r>
              <a:rPr lang="en-US" altLang="en-US" sz="2800" smtClean="0"/>
              <a:t>Wipe up all spills immediately. A wet floor is dangerous. </a:t>
            </a:r>
          </a:p>
          <a:p>
            <a:pPr eaLnBrk="1" hangingPunct="1">
              <a:lnSpc>
                <a:spcPct val="80000"/>
              </a:lnSpc>
              <a:defRPr/>
            </a:pPr>
            <a:r>
              <a:rPr lang="en-US" altLang="en-US" sz="2800" smtClean="0"/>
              <a:t>Keep the floor clear of toys and other items. </a:t>
            </a:r>
          </a:p>
          <a:p>
            <a:pPr eaLnBrk="1" hangingPunct="1">
              <a:lnSpc>
                <a:spcPct val="80000"/>
              </a:lnSpc>
              <a:defRPr/>
            </a:pPr>
            <a:r>
              <a:rPr lang="en-US" altLang="en-US" sz="2800" smtClean="0"/>
              <a:t>Use a step-stool to reach high places. </a:t>
            </a:r>
          </a:p>
          <a:p>
            <a:pPr eaLnBrk="1" hangingPunct="1">
              <a:lnSpc>
                <a:spcPct val="80000"/>
              </a:lnSpc>
              <a:defRPr/>
            </a:pPr>
            <a:r>
              <a:rPr lang="en-US" altLang="en-US" sz="2800" smtClean="0"/>
              <a:t>Keep younger siblings out of the kitchen when you are cooking. </a:t>
            </a:r>
          </a:p>
          <a:p>
            <a:pPr eaLnBrk="1" hangingPunct="1">
              <a:lnSpc>
                <a:spcPct val="80000"/>
              </a:lnSpc>
              <a:defRPr/>
            </a:pPr>
            <a:r>
              <a:rPr lang="en-US" altLang="en-US" sz="2800" smtClean="0"/>
              <a:t>Bleach, cleaners, and other chemicals should be in a safe place.</a:t>
            </a:r>
          </a:p>
        </p:txBody>
      </p:sp>
      <p:pic>
        <p:nvPicPr>
          <p:cNvPr id="24580" name="Picture 4" descr="MC90025022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744141"/>
            <a:ext cx="1905000" cy="1065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7" descr="MC900287187[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2514600"/>
            <a:ext cx="13652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8" descr="MC900018285[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1" y="1943100"/>
            <a:ext cx="1374775"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12" descr="MC90023284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91400" y="3886200"/>
            <a:ext cx="1295400" cy="769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81388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body" idx="1"/>
          </p:nvPr>
        </p:nvSpPr>
        <p:spPr>
          <a:xfrm>
            <a:off x="762000" y="285750"/>
            <a:ext cx="7772400" cy="514350"/>
          </a:xfrm>
        </p:spPr>
        <p:txBody>
          <a:bodyPr>
            <a:normAutofit fontScale="77500" lnSpcReduction="20000"/>
          </a:bodyPr>
          <a:lstStyle/>
          <a:p>
            <a:pPr eaLnBrk="1" hangingPunct="1">
              <a:buFont typeface="Wingdings" pitchFamily="2" charset="2"/>
              <a:buNone/>
              <a:defRPr/>
            </a:pPr>
            <a:r>
              <a:rPr lang="en-US" altLang="en-US" sz="4400" smtClean="0"/>
              <a:t>If You Get Burned</a:t>
            </a:r>
          </a:p>
        </p:txBody>
      </p:sp>
      <p:sp>
        <p:nvSpPr>
          <p:cNvPr id="277509" name="Rectangle 5"/>
          <p:cNvSpPr>
            <a:spLocks noChangeArrowheads="1"/>
          </p:cNvSpPr>
          <p:nvPr/>
        </p:nvSpPr>
        <p:spPr bwMode="auto">
          <a:xfrm>
            <a:off x="762000" y="971550"/>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5pPr>
            <a:lvl6pPr marL="25146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6pPr>
            <a:lvl7pPr marL="29718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7pPr>
            <a:lvl8pPr marL="34290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8pPr>
            <a:lvl9pPr marL="38862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9pPr>
          </a:lstStyle>
          <a:p>
            <a:pPr lvl="1" eaLnBrk="1" hangingPunct="1">
              <a:defRPr/>
            </a:pPr>
            <a:r>
              <a:rPr lang="en-US" altLang="en-US" smtClean="0"/>
              <a:t>Cool the burned area with cool water for at least 10 minutes</a:t>
            </a:r>
          </a:p>
        </p:txBody>
      </p:sp>
      <p:sp>
        <p:nvSpPr>
          <p:cNvPr id="277510" name="Rectangle 6"/>
          <p:cNvSpPr>
            <a:spLocks noChangeArrowheads="1"/>
          </p:cNvSpPr>
          <p:nvPr/>
        </p:nvSpPr>
        <p:spPr bwMode="auto">
          <a:xfrm>
            <a:off x="773130" y="318135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5pPr>
            <a:lvl6pPr marL="25146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6pPr>
            <a:lvl7pPr marL="29718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7pPr>
            <a:lvl8pPr marL="34290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8pPr>
            <a:lvl9pPr marL="38862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9pPr>
          </a:lstStyle>
          <a:p>
            <a:pPr eaLnBrk="1" hangingPunct="1">
              <a:defRPr/>
            </a:pPr>
            <a:r>
              <a:rPr lang="en-US" altLang="en-US" b="1" u="sng" dirty="0" smtClean="0"/>
              <a:t>Never</a:t>
            </a:r>
            <a:r>
              <a:rPr lang="en-US" altLang="en-US" dirty="0" smtClean="0"/>
              <a:t> put butter or ice on your burn</a:t>
            </a:r>
          </a:p>
          <a:p>
            <a:pPr lvl="1" eaLnBrk="1" hangingPunct="1">
              <a:defRPr/>
            </a:pPr>
            <a:r>
              <a:rPr lang="en-US" altLang="en-US" dirty="0" smtClean="0"/>
              <a:t>Your parents (or the doctor) will give you something for the pain, if needed</a:t>
            </a:r>
          </a:p>
        </p:txBody>
      </p:sp>
      <p:pic>
        <p:nvPicPr>
          <p:cNvPr id="27750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1469232"/>
            <a:ext cx="2362200" cy="1502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7511" name="Rectangle 7"/>
          <p:cNvSpPr>
            <a:spLocks noChangeArrowheads="1"/>
          </p:cNvSpPr>
          <p:nvPr/>
        </p:nvSpPr>
        <p:spPr bwMode="auto">
          <a:xfrm>
            <a:off x="762000" y="1828800"/>
            <a:ext cx="495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5pPr>
            <a:lvl6pPr marL="25146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6pPr>
            <a:lvl7pPr marL="29718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7pPr>
            <a:lvl8pPr marL="34290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8pPr>
            <a:lvl9pPr marL="38862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9pPr>
          </a:lstStyle>
          <a:p>
            <a:pPr lvl="1" eaLnBrk="1" hangingPunct="1">
              <a:defRPr/>
            </a:pPr>
            <a:r>
              <a:rPr lang="en-US" altLang="en-US" smtClean="0"/>
              <a:t>Tell an adult right away</a:t>
            </a:r>
          </a:p>
          <a:p>
            <a:pPr lvl="1" eaLnBrk="1" hangingPunct="1">
              <a:defRPr/>
            </a:pPr>
            <a:r>
              <a:rPr lang="en-US" altLang="en-US" smtClean="0"/>
              <a:t>Seek medical treatment, if necessary</a:t>
            </a:r>
          </a:p>
        </p:txBody>
      </p:sp>
    </p:spTree>
    <p:extLst>
      <p:ext uri="{BB962C8B-B14F-4D97-AF65-F5344CB8AC3E}">
        <p14:creationId xmlns:p14="http://schemas.microsoft.com/office/powerpoint/2010/main" val="7217340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7509">
                                            <p:txEl>
                                              <p:pRg st="0" end="0"/>
                                            </p:txEl>
                                          </p:spTgt>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277507"/>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277511">
                                            <p:txEl>
                                              <p:pRg st="0" end="0"/>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277511">
                                            <p:txEl>
                                              <p:pRg st="1" end="1"/>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2775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9" grpId="0" build="p" bldLvl="2" autoUpdateAnimBg="0"/>
      <p:bldP spid="277510" grpId="0" autoUpdateAnimBg="0"/>
      <p:bldP spid="277511" grpId="0" build="p" bldLvl="2"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body" idx="1"/>
          </p:nvPr>
        </p:nvSpPr>
        <p:spPr>
          <a:xfrm>
            <a:off x="762000" y="228600"/>
            <a:ext cx="7239000" cy="1028700"/>
          </a:xfrm>
        </p:spPr>
        <p:txBody>
          <a:bodyPr>
            <a:normAutofit fontScale="85000" lnSpcReduction="10000"/>
          </a:bodyPr>
          <a:lstStyle/>
          <a:p>
            <a:pPr eaLnBrk="1" hangingPunct="1">
              <a:lnSpc>
                <a:spcPct val="90000"/>
              </a:lnSpc>
              <a:buFont typeface="Wingdings" pitchFamily="2" charset="2"/>
              <a:buNone/>
              <a:defRPr/>
            </a:pPr>
            <a:r>
              <a:rPr lang="en-US" altLang="en-US" sz="4400" smtClean="0"/>
              <a:t>If a Fire Starts in Your Kitchen (or Elsewhere in the House)</a:t>
            </a:r>
          </a:p>
        </p:txBody>
      </p:sp>
      <p:sp>
        <p:nvSpPr>
          <p:cNvPr id="292868" name="Rectangle 4"/>
          <p:cNvSpPr>
            <a:spLocks noChangeArrowheads="1"/>
          </p:cNvSpPr>
          <p:nvPr/>
        </p:nvSpPr>
        <p:spPr bwMode="auto">
          <a:xfrm>
            <a:off x="609600" y="1714500"/>
            <a:ext cx="777240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5pPr>
            <a:lvl6pPr marL="25146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6pPr>
            <a:lvl7pPr marL="29718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7pPr>
            <a:lvl8pPr marL="34290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8pPr>
            <a:lvl9pPr marL="38862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9pPr>
          </a:lstStyle>
          <a:p>
            <a:pPr lvl="1" eaLnBrk="1" hangingPunct="1">
              <a:defRPr/>
            </a:pPr>
            <a:r>
              <a:rPr lang="en-US" altLang="en-US" sz="3200" dirty="0" smtClean="0">
                <a:effectLst/>
              </a:rPr>
              <a:t>Warn others of the fire</a:t>
            </a:r>
          </a:p>
          <a:p>
            <a:pPr lvl="1" eaLnBrk="1" hangingPunct="1">
              <a:defRPr/>
            </a:pPr>
            <a:r>
              <a:rPr lang="en-US" altLang="en-US" sz="3200" dirty="0" smtClean="0">
                <a:effectLst/>
              </a:rPr>
              <a:t>Get out and stay out</a:t>
            </a:r>
          </a:p>
          <a:p>
            <a:pPr lvl="1" eaLnBrk="1" hangingPunct="1">
              <a:defRPr/>
            </a:pPr>
            <a:r>
              <a:rPr lang="en-US" altLang="en-US" sz="3200" dirty="0" smtClean="0">
                <a:effectLst/>
              </a:rPr>
              <a:t>Go to your meeting place outside</a:t>
            </a:r>
          </a:p>
          <a:p>
            <a:pPr lvl="1" eaLnBrk="1" hangingPunct="1">
              <a:defRPr/>
            </a:pPr>
            <a:r>
              <a:rPr lang="en-US" altLang="en-US" sz="3200" dirty="0" smtClean="0">
                <a:effectLst/>
              </a:rPr>
              <a:t>Call 9-1-1 once you are outside from a cell phone or a neighbors house</a:t>
            </a:r>
          </a:p>
          <a:p>
            <a:pPr lvl="1" eaLnBrk="1" hangingPunct="1">
              <a:buFont typeface="Wingdings" pitchFamily="2" charset="2"/>
              <a:buNone/>
              <a:defRPr/>
            </a:pPr>
            <a:endParaRPr lang="en-US" altLang="en-US" sz="3200" dirty="0" smtClean="0"/>
          </a:p>
        </p:txBody>
      </p:sp>
      <p:pic>
        <p:nvPicPr>
          <p:cNvPr id="26628" name="Picture 6" descr="MC90005365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1" y="1200150"/>
            <a:ext cx="183197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34679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286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286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9286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9286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8" grpId="0" build="p" bldLvl="2"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body" idx="1"/>
          </p:nvPr>
        </p:nvSpPr>
        <p:spPr>
          <a:xfrm>
            <a:off x="762000" y="1200150"/>
            <a:ext cx="7772400" cy="2628900"/>
          </a:xfrm>
        </p:spPr>
        <p:txBody>
          <a:bodyPr>
            <a:normAutofit lnSpcReduction="10000"/>
          </a:bodyPr>
          <a:lstStyle/>
          <a:p>
            <a:pPr eaLnBrk="1" hangingPunct="1">
              <a:buFont typeface="Wingdings" pitchFamily="2" charset="2"/>
              <a:buNone/>
              <a:defRPr/>
            </a:pPr>
            <a:r>
              <a:rPr lang="en-US" altLang="en-US" sz="4400" b="1" smtClean="0">
                <a:solidFill>
                  <a:srgbClr val="990000"/>
                </a:solidFill>
              </a:rPr>
              <a:t>	</a:t>
            </a:r>
            <a:r>
              <a:rPr lang="en-US" altLang="en-US" sz="4400" b="1" smtClean="0">
                <a:solidFill>
                  <a:srgbClr val="CC0000"/>
                </a:solidFill>
              </a:rPr>
              <a:t>Remember</a:t>
            </a:r>
            <a:r>
              <a:rPr lang="en-US" altLang="en-US" sz="4400" smtClean="0"/>
              <a:t> - kitchen fires and injuries are preventable with good fire safety practices</a:t>
            </a:r>
          </a:p>
        </p:txBody>
      </p:sp>
    </p:spTree>
    <p:extLst>
      <p:ext uri="{BB962C8B-B14F-4D97-AF65-F5344CB8AC3E}">
        <p14:creationId xmlns:p14="http://schemas.microsoft.com/office/powerpoint/2010/main" val="22945929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Rot="1" noChangeArrowheads="1"/>
          </p:cNvSpPr>
          <p:nvPr>
            <p:ph type="title"/>
          </p:nvPr>
        </p:nvSpPr>
        <p:spPr/>
        <p:txBody>
          <a:bodyPr/>
          <a:lstStyle/>
          <a:p>
            <a:pPr eaLnBrk="1" hangingPunct="1">
              <a:defRPr/>
            </a:pPr>
            <a:r>
              <a:rPr lang="en-US" altLang="en-US" smtClean="0"/>
              <a:t>Healthy Snacks</a:t>
            </a:r>
          </a:p>
        </p:txBody>
      </p:sp>
      <p:pic>
        <p:nvPicPr>
          <p:cNvPr id="28675" name="Picture 11" descr="MC90044571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3143250"/>
            <a:ext cx="2711450" cy="1559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12" descr="MC90044056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1600200"/>
            <a:ext cx="17653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13" descr="MC90044052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3371850"/>
            <a:ext cx="1828800"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14" descr="MC9004119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200" y="1143000"/>
            <a:ext cx="2133600" cy="1465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16" descr="MC900441872[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77000" y="1485900"/>
            <a:ext cx="19177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10810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Rot="1" noChangeArrowheads="1"/>
          </p:cNvSpPr>
          <p:nvPr>
            <p:ph type="title"/>
          </p:nvPr>
        </p:nvSpPr>
        <p:spPr>
          <a:xfrm>
            <a:off x="457200" y="0"/>
            <a:ext cx="8229600" cy="857250"/>
          </a:xfrm>
        </p:spPr>
        <p:txBody>
          <a:bodyPr/>
          <a:lstStyle/>
          <a:p>
            <a:pPr eaLnBrk="1" hangingPunct="1">
              <a:defRPr/>
            </a:pPr>
            <a:r>
              <a:rPr lang="en-US" altLang="en-US" smtClean="0"/>
              <a:t>Veggies &amp; Dip</a:t>
            </a:r>
          </a:p>
        </p:txBody>
      </p:sp>
      <p:sp>
        <p:nvSpPr>
          <p:cNvPr id="29699" name="Rectangle 3"/>
          <p:cNvSpPr>
            <a:spLocks noGrp="1" noChangeArrowheads="1"/>
          </p:cNvSpPr>
          <p:nvPr>
            <p:ph type="body" idx="1"/>
          </p:nvPr>
        </p:nvSpPr>
        <p:spPr>
          <a:xfrm>
            <a:off x="457200" y="895350"/>
            <a:ext cx="8229600" cy="628650"/>
          </a:xfrm>
        </p:spPr>
        <p:txBody>
          <a:bodyPr>
            <a:normAutofit fontScale="92500" lnSpcReduction="20000"/>
          </a:bodyPr>
          <a:lstStyle/>
          <a:p>
            <a:pPr eaLnBrk="1" hangingPunct="1">
              <a:lnSpc>
                <a:spcPct val="80000"/>
              </a:lnSpc>
              <a:buFont typeface="Wingdings" pitchFamily="2" charset="2"/>
              <a:buNone/>
            </a:pPr>
            <a:r>
              <a:rPr lang="en-US" altLang="en-US" sz="2800" b="1" dirty="0" smtClean="0">
                <a:effectLst/>
              </a:rPr>
              <a:t> 	Keep prepared veggies along with small containers of ranch dip for snack time.</a:t>
            </a:r>
          </a:p>
          <a:p>
            <a:pPr eaLnBrk="1" hangingPunct="1">
              <a:lnSpc>
                <a:spcPct val="80000"/>
              </a:lnSpc>
            </a:pPr>
            <a:endParaRPr lang="en-US" altLang="en-US" sz="2800" b="1" dirty="0" smtClean="0">
              <a:effectLst/>
            </a:endParaRPr>
          </a:p>
        </p:txBody>
      </p:sp>
      <p:sp>
        <p:nvSpPr>
          <p:cNvPr id="29700" name="Rectangle 4"/>
          <p:cNvSpPr>
            <a:spLocks noChangeArrowheads="1"/>
          </p:cNvSpPr>
          <p:nvPr/>
        </p:nvSpPr>
        <p:spPr bwMode="auto">
          <a:xfrm>
            <a:off x="609600" y="1428750"/>
            <a:ext cx="8229600"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lnSpc>
                <a:spcPct val="80000"/>
              </a:lnSpc>
              <a:buFont typeface="Wingdings" pitchFamily="2" charset="2"/>
              <a:buNone/>
            </a:pPr>
            <a:r>
              <a:rPr lang="en-US" altLang="en-US" sz="2800" b="1" dirty="0"/>
              <a:t>Shopping List for Veggies &amp; Dip</a:t>
            </a:r>
            <a:endParaRPr lang="en-US" altLang="en-US" sz="2800" dirty="0"/>
          </a:p>
          <a:p>
            <a:pPr eaLnBrk="1" hangingPunct="1">
              <a:lnSpc>
                <a:spcPct val="80000"/>
              </a:lnSpc>
            </a:pPr>
            <a:r>
              <a:rPr lang="en-US" altLang="en-US" sz="2400" dirty="0"/>
              <a:t>Baby carrots </a:t>
            </a:r>
          </a:p>
          <a:p>
            <a:pPr eaLnBrk="1" hangingPunct="1">
              <a:lnSpc>
                <a:spcPct val="80000"/>
              </a:lnSpc>
            </a:pPr>
            <a:r>
              <a:rPr lang="en-US" altLang="en-US" sz="2400" dirty="0"/>
              <a:t>Grape tomatoes or cherry tomatoes </a:t>
            </a:r>
          </a:p>
          <a:p>
            <a:pPr eaLnBrk="1" hangingPunct="1">
              <a:lnSpc>
                <a:spcPct val="80000"/>
              </a:lnSpc>
            </a:pPr>
            <a:r>
              <a:rPr lang="en-US" altLang="en-US" sz="2400" dirty="0"/>
              <a:t>Cucumbers </a:t>
            </a:r>
          </a:p>
          <a:p>
            <a:pPr eaLnBrk="1" hangingPunct="1">
              <a:lnSpc>
                <a:spcPct val="80000"/>
              </a:lnSpc>
            </a:pPr>
            <a:r>
              <a:rPr lang="en-US" altLang="en-US" sz="2400" dirty="0"/>
              <a:t>Broccoli </a:t>
            </a:r>
          </a:p>
          <a:p>
            <a:pPr eaLnBrk="1" hangingPunct="1">
              <a:lnSpc>
                <a:spcPct val="80000"/>
              </a:lnSpc>
            </a:pPr>
            <a:r>
              <a:rPr lang="en-US" altLang="en-US" sz="2400" dirty="0"/>
              <a:t>Cauliflower </a:t>
            </a:r>
          </a:p>
          <a:p>
            <a:pPr eaLnBrk="1" hangingPunct="1">
              <a:lnSpc>
                <a:spcPct val="80000"/>
              </a:lnSpc>
            </a:pPr>
            <a:r>
              <a:rPr lang="en-US" altLang="en-US" sz="2400" dirty="0"/>
              <a:t>Bell peppers </a:t>
            </a:r>
          </a:p>
          <a:p>
            <a:pPr eaLnBrk="1" hangingPunct="1">
              <a:lnSpc>
                <a:spcPct val="80000"/>
              </a:lnSpc>
            </a:pPr>
            <a:r>
              <a:rPr lang="en-US" altLang="en-US" sz="2400" dirty="0"/>
              <a:t>Sugar snap peas </a:t>
            </a:r>
          </a:p>
          <a:p>
            <a:pPr eaLnBrk="1" hangingPunct="1">
              <a:lnSpc>
                <a:spcPct val="80000"/>
              </a:lnSpc>
            </a:pPr>
            <a:r>
              <a:rPr lang="en-US" altLang="en-US" sz="2400" dirty="0"/>
              <a:t>Ranch dip </a:t>
            </a:r>
          </a:p>
          <a:p>
            <a:pPr eaLnBrk="1" hangingPunct="1">
              <a:lnSpc>
                <a:spcPct val="80000"/>
              </a:lnSpc>
            </a:pPr>
            <a:endParaRPr lang="en-US" altLang="en-US" sz="2800" dirty="0"/>
          </a:p>
        </p:txBody>
      </p:sp>
      <p:pic>
        <p:nvPicPr>
          <p:cNvPr id="29701" name="Picture 5" descr="MC90044187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3429000"/>
            <a:ext cx="19177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8" descr="MC90032539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1" y="1657351"/>
            <a:ext cx="1484313" cy="1365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99329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Rot="1" noChangeArrowheads="1"/>
          </p:cNvSpPr>
          <p:nvPr>
            <p:ph type="title"/>
          </p:nvPr>
        </p:nvSpPr>
        <p:spPr/>
        <p:txBody>
          <a:bodyPr/>
          <a:lstStyle/>
          <a:p>
            <a:pPr algn="l" eaLnBrk="1" hangingPunct="1">
              <a:defRPr/>
            </a:pPr>
            <a:r>
              <a:rPr lang="en-US" altLang="en-US" b="0" smtClean="0"/>
              <a:t>Kitchen Fire Safety</a:t>
            </a:r>
          </a:p>
        </p:txBody>
      </p:sp>
      <p:sp>
        <p:nvSpPr>
          <p:cNvPr id="247811" name="Rectangle 3"/>
          <p:cNvSpPr>
            <a:spLocks noGrp="1" noChangeArrowheads="1"/>
          </p:cNvSpPr>
          <p:nvPr>
            <p:ph type="body" idx="1"/>
          </p:nvPr>
        </p:nvSpPr>
        <p:spPr>
          <a:xfrm>
            <a:off x="457200" y="1200150"/>
            <a:ext cx="7162800" cy="3429000"/>
          </a:xfrm>
        </p:spPr>
        <p:txBody>
          <a:bodyPr>
            <a:normAutofit fontScale="92500" lnSpcReduction="10000"/>
          </a:bodyPr>
          <a:lstStyle/>
          <a:p>
            <a:pPr eaLnBrk="1" hangingPunct="1">
              <a:defRPr/>
            </a:pPr>
            <a:r>
              <a:rPr lang="en-US" altLang="en-US" sz="3600" dirty="0" smtClean="0"/>
              <a:t>Cooking is the number one cause of fires and fire related deaths and injuries in the United States.  Since you are at the age where you cook more for yourself, it is important to learn about fire safety in your </a:t>
            </a:r>
            <a:r>
              <a:rPr lang="en-US" altLang="en-US" sz="3600" dirty="0" smtClean="0"/>
              <a:t>kitchen</a:t>
            </a:r>
            <a:r>
              <a:rPr lang="en-US" altLang="en-US" sz="3600" dirty="0" smtClean="0"/>
              <a:t>.</a:t>
            </a:r>
          </a:p>
        </p:txBody>
      </p:sp>
      <p:pic>
        <p:nvPicPr>
          <p:cNvPr id="4100" name="Picture 4" descr="MC90041096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73584" y="438150"/>
            <a:ext cx="2133600" cy="158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75510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p:txBody>
          <a:bodyPr>
            <a:normAutofit fontScale="90000"/>
          </a:bodyPr>
          <a:lstStyle/>
          <a:p>
            <a:pPr eaLnBrk="1" hangingPunct="1"/>
            <a:r>
              <a:rPr lang="en-US" altLang="en-US" smtClean="0">
                <a:effectLst/>
              </a:rPr>
              <a:t>Fruit &amp; Cheese Kabobs</a:t>
            </a:r>
            <a:br>
              <a:rPr lang="en-US" altLang="en-US" smtClean="0">
                <a:effectLst/>
              </a:rPr>
            </a:br>
            <a:endParaRPr lang="en-US" altLang="en-US" smtClean="0">
              <a:effectLst/>
            </a:endParaRPr>
          </a:p>
        </p:txBody>
      </p:sp>
      <p:sp>
        <p:nvSpPr>
          <p:cNvPr id="30723" name="Rectangle 3"/>
          <p:cNvSpPr>
            <a:spLocks noGrp="1" noChangeArrowheads="1"/>
          </p:cNvSpPr>
          <p:nvPr>
            <p:ph type="body" idx="1"/>
          </p:nvPr>
        </p:nvSpPr>
        <p:spPr>
          <a:xfrm>
            <a:off x="381000" y="914400"/>
            <a:ext cx="4572000" cy="3543300"/>
          </a:xfrm>
        </p:spPr>
        <p:txBody>
          <a:bodyPr>
            <a:normAutofit fontScale="92500" lnSpcReduction="20000"/>
          </a:bodyPr>
          <a:lstStyle/>
          <a:p>
            <a:pPr eaLnBrk="1" hangingPunct="1">
              <a:buFont typeface="Wingdings" pitchFamily="2" charset="2"/>
              <a:buNone/>
            </a:pPr>
            <a:r>
              <a:rPr lang="en-US" altLang="en-US" sz="2800" smtClean="0">
                <a:effectLst/>
              </a:rPr>
              <a:t>	The best part about fruit &amp; cheese kabobs as a snack is that everything tastes better on a stick! </a:t>
            </a:r>
          </a:p>
          <a:p>
            <a:pPr eaLnBrk="1" hangingPunct="1">
              <a:buFont typeface="Wingdings" pitchFamily="2" charset="2"/>
              <a:buNone/>
            </a:pPr>
            <a:endParaRPr lang="en-US" altLang="en-US" sz="1000" smtClean="0">
              <a:effectLst/>
            </a:endParaRPr>
          </a:p>
          <a:p>
            <a:pPr eaLnBrk="1" hangingPunct="1">
              <a:buFont typeface="Wingdings" pitchFamily="2" charset="2"/>
              <a:buNone/>
            </a:pPr>
            <a:r>
              <a:rPr lang="en-US" altLang="en-US" sz="2800" smtClean="0">
                <a:effectLst/>
              </a:rPr>
              <a:t>	Prepare bowls of cut up pineapple, apple grapes and cheese cubes that can be threaded on a wooden kabob stick before they're eaten.</a:t>
            </a:r>
          </a:p>
        </p:txBody>
      </p:sp>
      <p:sp>
        <p:nvSpPr>
          <p:cNvPr id="30724" name="Text Box 4"/>
          <p:cNvSpPr txBox="1">
            <a:spLocks noChangeArrowheads="1"/>
          </p:cNvSpPr>
          <p:nvPr/>
        </p:nvSpPr>
        <p:spPr bwMode="auto">
          <a:xfrm>
            <a:off x="6172200" y="914400"/>
            <a:ext cx="274320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2800" b="1"/>
              <a:t>Shopping List</a:t>
            </a:r>
            <a:r>
              <a:rPr lang="en-US" altLang="en-US" sz="2800"/>
              <a:t> </a:t>
            </a:r>
          </a:p>
          <a:p>
            <a:pPr>
              <a:buClr>
                <a:schemeClr val="hlink"/>
              </a:buClr>
              <a:buFont typeface="Wingdings" pitchFamily="2" charset="2"/>
              <a:buChar char="§"/>
            </a:pPr>
            <a:r>
              <a:rPr lang="en-US" altLang="en-US" sz="2800"/>
              <a:t>Pineapple </a:t>
            </a:r>
          </a:p>
          <a:p>
            <a:pPr>
              <a:buClr>
                <a:schemeClr val="hlink"/>
              </a:buClr>
              <a:buFont typeface="Wingdings" pitchFamily="2" charset="2"/>
              <a:buChar char="§"/>
            </a:pPr>
            <a:r>
              <a:rPr lang="en-US" altLang="en-US" sz="2800"/>
              <a:t>Strawberries</a:t>
            </a:r>
          </a:p>
          <a:p>
            <a:pPr>
              <a:buClr>
                <a:schemeClr val="hlink"/>
              </a:buClr>
              <a:buFont typeface="Wingdings" pitchFamily="2" charset="2"/>
              <a:buChar char="§"/>
            </a:pPr>
            <a:r>
              <a:rPr lang="en-US" altLang="en-US" sz="2800"/>
              <a:t>Apples </a:t>
            </a:r>
          </a:p>
          <a:p>
            <a:pPr>
              <a:buClr>
                <a:schemeClr val="hlink"/>
              </a:buClr>
              <a:buFont typeface="Wingdings" pitchFamily="2" charset="2"/>
              <a:buChar char="§"/>
            </a:pPr>
            <a:r>
              <a:rPr lang="en-US" altLang="en-US" sz="2800"/>
              <a:t>Grapes </a:t>
            </a:r>
          </a:p>
          <a:p>
            <a:pPr>
              <a:buClr>
                <a:schemeClr val="hlink"/>
              </a:buClr>
              <a:buFont typeface="Wingdings" pitchFamily="2" charset="2"/>
              <a:buChar char="§"/>
            </a:pPr>
            <a:r>
              <a:rPr lang="en-US" altLang="en-US" sz="2800"/>
              <a:t>Cheese cubes </a:t>
            </a:r>
          </a:p>
          <a:p>
            <a:pPr>
              <a:buClr>
                <a:schemeClr val="hlink"/>
              </a:buClr>
              <a:buFont typeface="Wingdings" pitchFamily="2" charset="2"/>
              <a:buChar char="§"/>
            </a:pPr>
            <a:r>
              <a:rPr lang="en-US" altLang="en-US" sz="2800"/>
              <a:t>Kabob sticks </a:t>
            </a:r>
          </a:p>
        </p:txBody>
      </p:sp>
      <p:pic>
        <p:nvPicPr>
          <p:cNvPr id="30725" name="Picture 7" descr="MC900040049[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49446">
            <a:off x="5486401" y="2457450"/>
            <a:ext cx="1154113"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36413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Rot="1" noChangeArrowheads="1"/>
          </p:cNvSpPr>
          <p:nvPr>
            <p:ph type="title"/>
          </p:nvPr>
        </p:nvSpPr>
        <p:spPr>
          <a:xfrm>
            <a:off x="2057400" y="171450"/>
            <a:ext cx="6400800" cy="514350"/>
          </a:xfrm>
        </p:spPr>
        <p:txBody>
          <a:bodyPr>
            <a:normAutofit fontScale="90000"/>
          </a:bodyPr>
          <a:lstStyle/>
          <a:p>
            <a:pPr algn="l" eaLnBrk="1" hangingPunct="1">
              <a:defRPr/>
            </a:pPr>
            <a:r>
              <a:rPr lang="en-US" altLang="en-US" sz="4000" smtClean="0"/>
              <a:t>Yogurt Parfaits</a:t>
            </a:r>
          </a:p>
        </p:txBody>
      </p:sp>
      <p:sp>
        <p:nvSpPr>
          <p:cNvPr id="330755" name="Rectangle 3"/>
          <p:cNvSpPr>
            <a:spLocks noGrp="1" noChangeArrowheads="1"/>
          </p:cNvSpPr>
          <p:nvPr>
            <p:ph type="body" idx="1"/>
          </p:nvPr>
        </p:nvSpPr>
        <p:spPr>
          <a:xfrm>
            <a:off x="1828800" y="800100"/>
            <a:ext cx="7010400" cy="2857500"/>
          </a:xfrm>
        </p:spPr>
        <p:txBody>
          <a:bodyPr>
            <a:normAutofit fontScale="77500" lnSpcReduction="20000"/>
          </a:bodyPr>
          <a:lstStyle/>
          <a:p>
            <a:pPr eaLnBrk="1" hangingPunct="1">
              <a:lnSpc>
                <a:spcPct val="90000"/>
              </a:lnSpc>
              <a:buFont typeface="Wingdings" pitchFamily="2" charset="2"/>
              <a:buNone/>
              <a:defRPr/>
            </a:pPr>
            <a:r>
              <a:rPr lang="en-US" altLang="en-US" sz="3000" smtClean="0">
                <a:effectLst/>
              </a:rPr>
              <a:t>	Instead of sugary kids' yogurt–which often contains high fructose corn syrup and is more expensive anyway–opt for the adult version made with real sugar (or better yet, choose plain yogurt and sweeten it with fruit!) In a high glass or tall dessert cup, alternate layers of yogurt, granola, cut up fruit or frozen berries. All make great additions to a parfait!</a:t>
            </a:r>
          </a:p>
          <a:p>
            <a:pPr eaLnBrk="1" hangingPunct="1">
              <a:lnSpc>
                <a:spcPct val="90000"/>
              </a:lnSpc>
              <a:defRPr/>
            </a:pPr>
            <a:endParaRPr lang="en-US" altLang="en-US" sz="3000" smtClean="0"/>
          </a:p>
        </p:txBody>
      </p:sp>
      <p:pic>
        <p:nvPicPr>
          <p:cNvPr id="31748" name="Picture 5" descr="MC9004119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1"/>
            <a:ext cx="14478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6" descr="MC90033124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800350"/>
            <a:ext cx="12954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7" descr="MC90021537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1600200"/>
            <a:ext cx="1371600" cy="95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8" descr="MC900290269[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943350"/>
            <a:ext cx="1925638" cy="979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2" name="Text Box 11"/>
          <p:cNvSpPr txBox="1">
            <a:spLocks noChangeArrowheads="1"/>
          </p:cNvSpPr>
          <p:nvPr/>
        </p:nvSpPr>
        <p:spPr bwMode="auto">
          <a:xfrm>
            <a:off x="4566007" y="3109521"/>
            <a:ext cx="44196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2800" b="1" dirty="0"/>
              <a:t>Shopping List</a:t>
            </a:r>
            <a:r>
              <a:rPr lang="en-US" altLang="en-US" sz="2800" dirty="0"/>
              <a:t> </a:t>
            </a:r>
          </a:p>
          <a:p>
            <a:pPr>
              <a:buClr>
                <a:schemeClr val="hlink"/>
              </a:buClr>
              <a:buFont typeface="Wingdings" pitchFamily="2" charset="2"/>
              <a:buChar char="§"/>
            </a:pPr>
            <a:r>
              <a:rPr lang="en-US" altLang="en-US" sz="2800" dirty="0"/>
              <a:t>Yogurt</a:t>
            </a:r>
          </a:p>
          <a:p>
            <a:pPr>
              <a:buClr>
                <a:schemeClr val="hlink"/>
              </a:buClr>
              <a:buFont typeface="Wingdings" pitchFamily="2" charset="2"/>
              <a:buChar char="§"/>
            </a:pPr>
            <a:r>
              <a:rPr lang="en-US" altLang="en-US" sz="2800" dirty="0"/>
              <a:t>Your favorite fruit</a:t>
            </a:r>
          </a:p>
          <a:p>
            <a:pPr>
              <a:buClr>
                <a:schemeClr val="hlink"/>
              </a:buClr>
              <a:buFont typeface="Wingdings" pitchFamily="2" charset="2"/>
              <a:buChar char="§"/>
            </a:pPr>
            <a:r>
              <a:rPr lang="en-US" altLang="en-US" sz="2800" dirty="0"/>
              <a:t>Granola</a:t>
            </a:r>
          </a:p>
        </p:txBody>
      </p:sp>
    </p:spTree>
    <p:extLst>
      <p:ext uri="{BB962C8B-B14F-4D97-AF65-F5344CB8AC3E}">
        <p14:creationId xmlns:p14="http://schemas.microsoft.com/office/powerpoint/2010/main" val="15748998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Rot="1" noChangeArrowheads="1"/>
          </p:cNvSpPr>
          <p:nvPr>
            <p:ph type="title"/>
          </p:nvPr>
        </p:nvSpPr>
        <p:spPr>
          <a:xfrm>
            <a:off x="457200" y="133350"/>
            <a:ext cx="8229600" cy="857250"/>
          </a:xfrm>
        </p:spPr>
        <p:txBody>
          <a:bodyPr/>
          <a:lstStyle/>
          <a:p>
            <a:pPr eaLnBrk="1" hangingPunct="1">
              <a:defRPr/>
            </a:pPr>
            <a:r>
              <a:rPr lang="en-US" altLang="en-US" smtClean="0"/>
              <a:t>Ants on a Log</a:t>
            </a:r>
          </a:p>
        </p:txBody>
      </p:sp>
      <p:sp>
        <p:nvSpPr>
          <p:cNvPr id="331779" name="Rectangle 3"/>
          <p:cNvSpPr>
            <a:spLocks noGrp="1" noChangeArrowheads="1"/>
          </p:cNvSpPr>
          <p:nvPr>
            <p:ph type="body" idx="1"/>
          </p:nvPr>
        </p:nvSpPr>
        <p:spPr>
          <a:xfrm>
            <a:off x="457200" y="971550"/>
            <a:ext cx="8229600" cy="3394472"/>
          </a:xfrm>
        </p:spPr>
        <p:txBody>
          <a:bodyPr/>
          <a:lstStyle/>
          <a:p>
            <a:pPr eaLnBrk="1" hangingPunct="1">
              <a:buFont typeface="Wingdings" pitchFamily="2" charset="2"/>
              <a:buNone/>
              <a:defRPr/>
            </a:pPr>
            <a:r>
              <a:rPr lang="en-US" altLang="en-US" dirty="0" smtClean="0">
                <a:effectLst/>
              </a:rPr>
              <a:t>	Celery sticks filled with peanut butter and topped with raisins are a classic snack. Think outside the box and top with </a:t>
            </a:r>
            <a:r>
              <a:rPr lang="en-US" altLang="en-US" dirty="0" err="1" smtClean="0">
                <a:effectLst/>
              </a:rPr>
              <a:t>craisins</a:t>
            </a:r>
            <a:r>
              <a:rPr lang="en-US" altLang="en-US" dirty="0" smtClean="0">
                <a:effectLst/>
              </a:rPr>
              <a:t> or other dried fruit.</a:t>
            </a:r>
            <a:endParaRPr lang="en-US" altLang="en-US" b="1" dirty="0" smtClean="0">
              <a:effectLst/>
            </a:endParaRPr>
          </a:p>
          <a:p>
            <a:pPr eaLnBrk="1" hangingPunct="1">
              <a:buFont typeface="Wingdings" pitchFamily="2" charset="2"/>
              <a:buNone/>
              <a:defRPr/>
            </a:pPr>
            <a:endParaRPr lang="en-US" altLang="en-US" dirty="0" smtClean="0"/>
          </a:p>
        </p:txBody>
      </p:sp>
      <p:pic>
        <p:nvPicPr>
          <p:cNvPr id="32772" name="Picture 4" descr="ants_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1" y="2971800"/>
            <a:ext cx="218122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 Box 5"/>
          <p:cNvSpPr txBox="1">
            <a:spLocks noChangeArrowheads="1"/>
          </p:cNvSpPr>
          <p:nvPr/>
        </p:nvSpPr>
        <p:spPr bwMode="auto">
          <a:xfrm>
            <a:off x="4724400" y="3143250"/>
            <a:ext cx="27432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2800" b="1"/>
              <a:t>Shopping List</a:t>
            </a:r>
            <a:r>
              <a:rPr lang="en-US" altLang="en-US" sz="2800"/>
              <a:t> </a:t>
            </a:r>
          </a:p>
          <a:p>
            <a:pPr>
              <a:buClr>
                <a:schemeClr val="hlink"/>
              </a:buClr>
              <a:buFont typeface="Wingdings" pitchFamily="2" charset="2"/>
              <a:buChar char="§"/>
            </a:pPr>
            <a:r>
              <a:rPr lang="en-US" altLang="en-US" sz="2800"/>
              <a:t>Celery</a:t>
            </a:r>
          </a:p>
          <a:p>
            <a:pPr>
              <a:buClr>
                <a:schemeClr val="hlink"/>
              </a:buClr>
              <a:buFont typeface="Wingdings" pitchFamily="2" charset="2"/>
              <a:buChar char="§"/>
            </a:pPr>
            <a:r>
              <a:rPr lang="en-US" altLang="en-US" sz="2800"/>
              <a:t>Peanut Butter</a:t>
            </a:r>
          </a:p>
          <a:p>
            <a:pPr>
              <a:buClr>
                <a:schemeClr val="hlink"/>
              </a:buClr>
              <a:buFont typeface="Wingdings" pitchFamily="2" charset="2"/>
              <a:buChar char="§"/>
            </a:pPr>
            <a:r>
              <a:rPr lang="en-US" altLang="en-US" sz="2800"/>
              <a:t>Raisins</a:t>
            </a:r>
          </a:p>
        </p:txBody>
      </p:sp>
    </p:spTree>
    <p:extLst>
      <p:ext uri="{BB962C8B-B14F-4D97-AF65-F5344CB8AC3E}">
        <p14:creationId xmlns:p14="http://schemas.microsoft.com/office/powerpoint/2010/main" val="10427591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p:txBody>
          <a:bodyPr>
            <a:normAutofit fontScale="90000"/>
          </a:bodyPr>
          <a:lstStyle/>
          <a:p>
            <a:pPr eaLnBrk="1" hangingPunct="1"/>
            <a:r>
              <a:rPr lang="en-US" altLang="en-US" smtClean="0">
                <a:effectLst/>
              </a:rPr>
              <a:t>Cinnamon or Peanut Butter Toast</a:t>
            </a:r>
          </a:p>
        </p:txBody>
      </p:sp>
      <p:sp>
        <p:nvSpPr>
          <p:cNvPr id="332803" name="Rectangle 3"/>
          <p:cNvSpPr>
            <a:spLocks noGrp="1" noChangeArrowheads="1"/>
          </p:cNvSpPr>
          <p:nvPr>
            <p:ph type="body" idx="1"/>
          </p:nvPr>
        </p:nvSpPr>
        <p:spPr/>
        <p:txBody>
          <a:bodyPr/>
          <a:lstStyle/>
          <a:p>
            <a:pPr eaLnBrk="1" hangingPunct="1">
              <a:buFont typeface="Wingdings" pitchFamily="2" charset="2"/>
              <a:buNone/>
              <a:defRPr/>
            </a:pPr>
            <a:r>
              <a:rPr lang="en-US" altLang="en-US" smtClean="0">
                <a:effectLst/>
              </a:rPr>
              <a:t>	For a healthy snack, choose whole grain bread for your toasted treat. Top with peanut butter or butter and cinnamon sugar.</a:t>
            </a:r>
          </a:p>
          <a:p>
            <a:pPr eaLnBrk="1" hangingPunct="1">
              <a:defRPr/>
            </a:pPr>
            <a:endParaRPr lang="en-US" altLang="en-US" smtClean="0"/>
          </a:p>
        </p:txBody>
      </p:sp>
      <p:pic>
        <p:nvPicPr>
          <p:cNvPr id="33796" name="Picture 5" descr="MC90000126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3600450"/>
            <a:ext cx="1752600" cy="1301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7" descr="MC900351417[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1" y="2686050"/>
            <a:ext cx="1165225" cy="105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8" descr="MC900325316[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75254" y="4135041"/>
            <a:ext cx="11414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11" descr="MC90023446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3483813"/>
            <a:ext cx="1592406" cy="1258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0" name="Text Box 13"/>
          <p:cNvSpPr txBox="1">
            <a:spLocks noChangeArrowheads="1"/>
          </p:cNvSpPr>
          <p:nvPr/>
        </p:nvSpPr>
        <p:spPr bwMode="auto">
          <a:xfrm>
            <a:off x="5867400" y="2952750"/>
            <a:ext cx="31242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2800" b="1" dirty="0"/>
              <a:t>Shopping List</a:t>
            </a:r>
            <a:r>
              <a:rPr lang="en-US" altLang="en-US" sz="2800" dirty="0"/>
              <a:t> </a:t>
            </a:r>
          </a:p>
          <a:p>
            <a:pPr>
              <a:buClr>
                <a:schemeClr val="hlink"/>
              </a:buClr>
              <a:buFont typeface="Wingdings" pitchFamily="2" charset="2"/>
              <a:buChar char="§"/>
            </a:pPr>
            <a:r>
              <a:rPr lang="en-US" altLang="en-US" sz="2800" dirty="0"/>
              <a:t>Whole grain bread</a:t>
            </a:r>
          </a:p>
          <a:p>
            <a:pPr>
              <a:buClr>
                <a:schemeClr val="hlink"/>
              </a:buClr>
              <a:buFont typeface="Wingdings" pitchFamily="2" charset="2"/>
              <a:buChar char="§"/>
            </a:pPr>
            <a:r>
              <a:rPr lang="en-US" altLang="en-US" sz="2800" dirty="0"/>
              <a:t>Peanut Butter</a:t>
            </a:r>
          </a:p>
          <a:p>
            <a:pPr>
              <a:buClr>
                <a:schemeClr val="hlink"/>
              </a:buClr>
              <a:buFont typeface="Wingdings" pitchFamily="2" charset="2"/>
              <a:buChar char="§"/>
            </a:pPr>
            <a:r>
              <a:rPr lang="en-US" altLang="en-US" sz="2800" dirty="0"/>
              <a:t>Cinnamon sugar</a:t>
            </a:r>
          </a:p>
        </p:txBody>
      </p:sp>
    </p:spTree>
    <p:extLst>
      <p:ext uri="{BB962C8B-B14F-4D97-AF65-F5344CB8AC3E}">
        <p14:creationId xmlns:p14="http://schemas.microsoft.com/office/powerpoint/2010/main" val="4690881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a:xfrm>
            <a:off x="457200" y="171450"/>
            <a:ext cx="8229600" cy="571500"/>
          </a:xfrm>
        </p:spPr>
        <p:txBody>
          <a:bodyPr>
            <a:normAutofit fontScale="90000"/>
          </a:bodyPr>
          <a:lstStyle/>
          <a:p>
            <a:pPr eaLnBrk="1" hangingPunct="1"/>
            <a:r>
              <a:rPr lang="en-US" altLang="en-US" smtClean="0">
                <a:effectLst/>
              </a:rPr>
              <a:t>Toasted Cheese Sandwich</a:t>
            </a:r>
          </a:p>
        </p:txBody>
      </p:sp>
      <p:sp>
        <p:nvSpPr>
          <p:cNvPr id="333827" name="Rectangle 3"/>
          <p:cNvSpPr>
            <a:spLocks noGrp="1" noChangeArrowheads="1"/>
          </p:cNvSpPr>
          <p:nvPr>
            <p:ph type="body" idx="1"/>
          </p:nvPr>
        </p:nvSpPr>
        <p:spPr>
          <a:xfrm>
            <a:off x="304800" y="914401"/>
            <a:ext cx="8686800" cy="3394472"/>
          </a:xfrm>
        </p:spPr>
        <p:txBody>
          <a:bodyPr>
            <a:normAutofit/>
          </a:bodyPr>
          <a:lstStyle/>
          <a:p>
            <a:pPr eaLnBrk="1" hangingPunct="1">
              <a:buFont typeface="Wingdings" pitchFamily="2" charset="2"/>
              <a:buNone/>
              <a:defRPr/>
            </a:pPr>
            <a:r>
              <a:rPr lang="en-US" altLang="en-US" b="1" dirty="0" smtClean="0">
                <a:effectLst/>
              </a:rPr>
              <a:t>	</a:t>
            </a:r>
            <a:r>
              <a:rPr lang="en-US" altLang="en-US" sz="2400" b="1" dirty="0" smtClean="0">
                <a:effectLst/>
              </a:rPr>
              <a:t>S</a:t>
            </a:r>
            <a:r>
              <a:rPr lang="en-US" altLang="en-US" sz="2400" dirty="0" smtClean="0">
                <a:effectLst/>
              </a:rPr>
              <a:t>tart by toasting English muffins. Once done toasting, pull the halves out of the toaster </a:t>
            </a:r>
            <a:r>
              <a:rPr lang="en-US" altLang="en-US" sz="2400" b="1" u="sng" dirty="0" smtClean="0">
                <a:effectLst/>
              </a:rPr>
              <a:t>right away</a:t>
            </a:r>
            <a:r>
              <a:rPr lang="en-US" altLang="en-US" sz="2400" dirty="0" smtClean="0">
                <a:effectLst/>
              </a:rPr>
              <a:t> and put a slice of cheese between them to make an easy "toasted cheese" sandwich. </a:t>
            </a:r>
          </a:p>
          <a:p>
            <a:pPr eaLnBrk="1" hangingPunct="1">
              <a:buFont typeface="Wingdings" pitchFamily="2" charset="2"/>
              <a:buNone/>
              <a:defRPr/>
            </a:pPr>
            <a:r>
              <a:rPr lang="en-US" altLang="en-US" sz="2400" dirty="0" smtClean="0">
                <a:effectLst/>
              </a:rPr>
              <a:t>	(If necessary, heat in the microwave for 10 seconds to melt the cheese more.)</a:t>
            </a:r>
          </a:p>
          <a:p>
            <a:pPr eaLnBrk="1" hangingPunct="1">
              <a:buFont typeface="Wingdings" pitchFamily="2" charset="2"/>
              <a:buNone/>
              <a:defRPr/>
            </a:pPr>
            <a:endParaRPr lang="en-US" altLang="en-US" dirty="0" smtClean="0"/>
          </a:p>
        </p:txBody>
      </p:sp>
      <p:pic>
        <p:nvPicPr>
          <p:cNvPr id="34820" name="Picture 7" descr="english_muff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1" y="3486150"/>
            <a:ext cx="2695575"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8" descr="chee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1900" y="3876492"/>
            <a:ext cx="1447800" cy="820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 Box 9"/>
          <p:cNvSpPr txBox="1">
            <a:spLocks noChangeArrowheads="1"/>
          </p:cNvSpPr>
          <p:nvPr/>
        </p:nvSpPr>
        <p:spPr bwMode="auto">
          <a:xfrm>
            <a:off x="6172200" y="3314700"/>
            <a:ext cx="27432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2800" b="1" dirty="0"/>
              <a:t>Shopping List</a:t>
            </a:r>
            <a:r>
              <a:rPr lang="en-US" altLang="en-US" sz="2800" dirty="0"/>
              <a:t> </a:t>
            </a:r>
          </a:p>
          <a:p>
            <a:pPr>
              <a:buClr>
                <a:schemeClr val="hlink"/>
              </a:buClr>
              <a:buFont typeface="Wingdings" pitchFamily="2" charset="2"/>
              <a:buChar char="§"/>
            </a:pPr>
            <a:r>
              <a:rPr lang="en-US" altLang="en-US" sz="2800" dirty="0"/>
              <a:t>English muffins</a:t>
            </a:r>
          </a:p>
          <a:p>
            <a:pPr>
              <a:buClr>
                <a:schemeClr val="hlink"/>
              </a:buClr>
              <a:buFont typeface="Wingdings" pitchFamily="2" charset="2"/>
              <a:buChar char="§"/>
            </a:pPr>
            <a:r>
              <a:rPr lang="en-US" altLang="en-US" sz="2800" dirty="0"/>
              <a:t>Sliced cheese</a:t>
            </a:r>
          </a:p>
        </p:txBody>
      </p:sp>
    </p:spTree>
    <p:extLst>
      <p:ext uri="{BB962C8B-B14F-4D97-AF65-F5344CB8AC3E}">
        <p14:creationId xmlns:p14="http://schemas.microsoft.com/office/powerpoint/2010/main" val="2362557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Rot="1" noChangeArrowheads="1"/>
          </p:cNvSpPr>
          <p:nvPr>
            <p:ph type="title"/>
          </p:nvPr>
        </p:nvSpPr>
        <p:spPr>
          <a:xfrm>
            <a:off x="457200" y="14341"/>
            <a:ext cx="8229600" cy="857250"/>
          </a:xfrm>
        </p:spPr>
        <p:txBody>
          <a:bodyPr/>
          <a:lstStyle/>
          <a:p>
            <a:pPr eaLnBrk="1" hangingPunct="1">
              <a:defRPr/>
            </a:pPr>
            <a:r>
              <a:rPr lang="en-US" altLang="en-US" dirty="0" smtClean="0"/>
              <a:t>Microwave Popcorn</a:t>
            </a:r>
          </a:p>
        </p:txBody>
      </p:sp>
      <p:sp>
        <p:nvSpPr>
          <p:cNvPr id="334851" name="Rectangle 3"/>
          <p:cNvSpPr>
            <a:spLocks noGrp="1" noChangeArrowheads="1"/>
          </p:cNvSpPr>
          <p:nvPr>
            <p:ph type="body" idx="1"/>
          </p:nvPr>
        </p:nvSpPr>
        <p:spPr>
          <a:xfrm>
            <a:off x="304800" y="885231"/>
            <a:ext cx="8229600" cy="3394472"/>
          </a:xfrm>
        </p:spPr>
        <p:txBody>
          <a:bodyPr/>
          <a:lstStyle/>
          <a:p>
            <a:pPr eaLnBrk="1" hangingPunct="1">
              <a:buFont typeface="Wingdings" pitchFamily="2" charset="2"/>
              <a:buNone/>
              <a:defRPr/>
            </a:pPr>
            <a:r>
              <a:rPr lang="en-US" altLang="en-US" dirty="0" smtClean="0">
                <a:effectLst/>
              </a:rPr>
              <a:t>	Popcorn is a tasty, easy treat.  Microwaves vary in power levels so ask your parent how many minutes you should cook the microwave popcorn.  Remember, the bag will be </a:t>
            </a:r>
            <a:r>
              <a:rPr lang="en-US" altLang="en-US" b="1" dirty="0" smtClean="0">
                <a:solidFill>
                  <a:srgbClr val="CC0000"/>
                </a:solidFill>
                <a:effectLst/>
              </a:rPr>
              <a:t>HOT</a:t>
            </a:r>
            <a:r>
              <a:rPr lang="en-US" altLang="en-US" dirty="0" smtClean="0">
                <a:effectLst/>
              </a:rPr>
              <a:t> so be careful when you open it.</a:t>
            </a:r>
          </a:p>
          <a:p>
            <a:pPr eaLnBrk="1" hangingPunct="1">
              <a:defRPr/>
            </a:pPr>
            <a:endParaRPr lang="en-US" altLang="en-US" dirty="0" smtClean="0"/>
          </a:p>
        </p:txBody>
      </p:sp>
      <p:pic>
        <p:nvPicPr>
          <p:cNvPr id="35844" name="Picture 7" descr="MC90029616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3728479"/>
            <a:ext cx="1676400" cy="110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 Box 8"/>
          <p:cNvSpPr txBox="1">
            <a:spLocks noChangeArrowheads="1"/>
          </p:cNvSpPr>
          <p:nvPr/>
        </p:nvSpPr>
        <p:spPr bwMode="auto">
          <a:xfrm>
            <a:off x="685800" y="4019550"/>
            <a:ext cx="3505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2800" b="1" dirty="0"/>
              <a:t>Shopping List</a:t>
            </a:r>
            <a:r>
              <a:rPr lang="en-US" altLang="en-US" sz="2800" dirty="0"/>
              <a:t> </a:t>
            </a:r>
          </a:p>
          <a:p>
            <a:pPr>
              <a:buClr>
                <a:schemeClr val="hlink"/>
              </a:buClr>
              <a:buFont typeface="Wingdings" pitchFamily="2" charset="2"/>
              <a:buChar char="§"/>
            </a:pPr>
            <a:r>
              <a:rPr lang="en-US" altLang="en-US" sz="2800" dirty="0"/>
              <a:t>Microwave popcorn</a:t>
            </a:r>
          </a:p>
        </p:txBody>
      </p:sp>
    </p:spTree>
    <p:extLst>
      <p:ext uri="{BB962C8B-B14F-4D97-AF65-F5344CB8AC3E}">
        <p14:creationId xmlns:p14="http://schemas.microsoft.com/office/powerpoint/2010/main" val="38564215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Rot="1" noChangeArrowheads="1"/>
          </p:cNvSpPr>
          <p:nvPr>
            <p:ph type="title"/>
          </p:nvPr>
        </p:nvSpPr>
        <p:spPr>
          <a:xfrm>
            <a:off x="457200" y="114301"/>
            <a:ext cx="8229600" cy="651272"/>
          </a:xfrm>
        </p:spPr>
        <p:txBody>
          <a:bodyPr>
            <a:normAutofit fontScale="90000"/>
          </a:bodyPr>
          <a:lstStyle/>
          <a:p>
            <a:pPr eaLnBrk="1" hangingPunct="1">
              <a:defRPr/>
            </a:pPr>
            <a:r>
              <a:rPr lang="en-US" altLang="en-US" sz="4800" smtClean="0"/>
              <a:t>Smoothies</a:t>
            </a:r>
          </a:p>
        </p:txBody>
      </p:sp>
      <p:sp>
        <p:nvSpPr>
          <p:cNvPr id="336899" name="Rectangle 3"/>
          <p:cNvSpPr>
            <a:spLocks noGrp="1" noChangeArrowheads="1"/>
          </p:cNvSpPr>
          <p:nvPr>
            <p:ph type="body" idx="1"/>
          </p:nvPr>
        </p:nvSpPr>
        <p:spPr>
          <a:xfrm>
            <a:off x="457200" y="914400"/>
            <a:ext cx="5181600" cy="571500"/>
          </a:xfrm>
        </p:spPr>
        <p:txBody>
          <a:bodyPr>
            <a:normAutofit fontScale="77500" lnSpcReduction="20000"/>
          </a:bodyPr>
          <a:lstStyle/>
          <a:p>
            <a:pPr eaLnBrk="1" hangingPunct="1">
              <a:buFont typeface="Wingdings" pitchFamily="2" charset="2"/>
              <a:buNone/>
              <a:defRPr/>
            </a:pPr>
            <a:r>
              <a:rPr lang="en-US" altLang="en-US" sz="3600" smtClean="0">
                <a:effectLst/>
              </a:rPr>
              <a:t>Add ingredients and blend. </a:t>
            </a:r>
            <a:endParaRPr lang="en-US" altLang="en-US" sz="3600" smtClean="0"/>
          </a:p>
        </p:txBody>
      </p:sp>
      <p:sp>
        <p:nvSpPr>
          <p:cNvPr id="36868" name="Text Box 6"/>
          <p:cNvSpPr txBox="1">
            <a:spLocks noChangeArrowheads="1"/>
          </p:cNvSpPr>
          <p:nvPr/>
        </p:nvSpPr>
        <p:spPr bwMode="auto">
          <a:xfrm>
            <a:off x="304800" y="3314299"/>
            <a:ext cx="82296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2800" dirty="0"/>
              <a:t>Shopping List for</a:t>
            </a:r>
            <a:r>
              <a:rPr lang="en-US" altLang="en-US" sz="2800" b="1" dirty="0"/>
              <a:t> Strawberry-Orange Smoothie</a:t>
            </a:r>
          </a:p>
          <a:p>
            <a:pPr>
              <a:buFontTx/>
              <a:buChar char="•"/>
            </a:pPr>
            <a:r>
              <a:rPr lang="en-US" altLang="en-US" sz="2800" dirty="0"/>
              <a:t> 2 cups orange juice </a:t>
            </a:r>
          </a:p>
          <a:p>
            <a:pPr>
              <a:buFontTx/>
              <a:buChar char="•"/>
            </a:pPr>
            <a:r>
              <a:rPr lang="en-US" altLang="en-US" sz="2800" dirty="0"/>
              <a:t> 1 pkg.  (16 oz.) frozen whole strawberries </a:t>
            </a:r>
          </a:p>
          <a:p>
            <a:pPr>
              <a:buFontTx/>
              <a:buChar char="•"/>
            </a:pPr>
            <a:r>
              <a:rPr lang="en-US" altLang="en-US" sz="2800" dirty="0"/>
              <a:t> 1 pkg. (3.4 oz.) vanilla Flavor Instant Pudding</a:t>
            </a:r>
          </a:p>
          <a:p>
            <a:endParaRPr lang="en-US" altLang="en-US" sz="2800" dirty="0"/>
          </a:p>
        </p:txBody>
      </p:sp>
      <p:sp>
        <p:nvSpPr>
          <p:cNvPr id="36869" name="Text Box 7"/>
          <p:cNvSpPr txBox="1">
            <a:spLocks noChangeArrowheads="1"/>
          </p:cNvSpPr>
          <p:nvPr/>
        </p:nvSpPr>
        <p:spPr bwMode="auto">
          <a:xfrm>
            <a:off x="381000" y="1498417"/>
            <a:ext cx="58674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2800" dirty="0"/>
              <a:t>Shopping List for</a:t>
            </a:r>
            <a:r>
              <a:rPr lang="en-US" altLang="en-US" sz="2800" b="1" dirty="0"/>
              <a:t> Banana Smoothie</a:t>
            </a:r>
          </a:p>
          <a:p>
            <a:pPr>
              <a:buFontTx/>
              <a:buChar char="•"/>
            </a:pPr>
            <a:r>
              <a:rPr lang="en-US" altLang="en-US" sz="2800" dirty="0"/>
              <a:t> 2 bananas – cut up in chunks</a:t>
            </a:r>
          </a:p>
          <a:p>
            <a:pPr>
              <a:buFontTx/>
              <a:buChar char="•"/>
            </a:pPr>
            <a:r>
              <a:rPr lang="en-US" altLang="en-US" sz="2800" dirty="0"/>
              <a:t> 1 cup milk </a:t>
            </a:r>
          </a:p>
          <a:p>
            <a:pPr>
              <a:buFontTx/>
              <a:buChar char="•"/>
            </a:pPr>
            <a:r>
              <a:rPr lang="en-US" altLang="en-US" sz="2800" dirty="0"/>
              <a:t> 3-6 oz. of plain or vanilla yogurt</a:t>
            </a:r>
          </a:p>
        </p:txBody>
      </p:sp>
      <p:pic>
        <p:nvPicPr>
          <p:cNvPr id="36870" name="Picture 11" descr="MC90044572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400" y="3314700"/>
            <a:ext cx="1282700" cy="1429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12" descr="MC90011267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400050"/>
            <a:ext cx="1817688"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66518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Rot="1" noChangeArrowheads="1"/>
          </p:cNvSpPr>
          <p:nvPr>
            <p:ph type="title"/>
          </p:nvPr>
        </p:nvSpPr>
        <p:spPr/>
        <p:txBody>
          <a:bodyPr/>
          <a:lstStyle/>
          <a:p>
            <a:pPr eaLnBrk="1" hangingPunct="1">
              <a:defRPr/>
            </a:pPr>
            <a:r>
              <a:rPr lang="en-US" altLang="en-US" smtClean="0"/>
              <a:t>Hummus &amp; Pita Bread</a:t>
            </a:r>
          </a:p>
        </p:txBody>
      </p:sp>
      <p:sp>
        <p:nvSpPr>
          <p:cNvPr id="342019" name="Rectangle 3"/>
          <p:cNvSpPr>
            <a:spLocks noGrp="1" noChangeArrowheads="1"/>
          </p:cNvSpPr>
          <p:nvPr>
            <p:ph type="body" idx="1"/>
          </p:nvPr>
        </p:nvSpPr>
        <p:spPr>
          <a:xfrm>
            <a:off x="3124200" y="1200151"/>
            <a:ext cx="5715000" cy="3394472"/>
          </a:xfrm>
        </p:spPr>
        <p:txBody>
          <a:bodyPr>
            <a:normAutofit fontScale="85000" lnSpcReduction="10000"/>
          </a:bodyPr>
          <a:lstStyle/>
          <a:p>
            <a:pPr eaLnBrk="1" hangingPunct="1">
              <a:buFont typeface="Wingdings" pitchFamily="2" charset="2"/>
              <a:buNone/>
              <a:defRPr/>
            </a:pPr>
            <a:r>
              <a:rPr lang="en-US" altLang="en-US" smtClean="0">
                <a:effectLst/>
              </a:rPr>
              <a:t>	Cut pita bread into wedges. Dip in hummus and enjoy! 	</a:t>
            </a:r>
          </a:p>
          <a:p>
            <a:pPr eaLnBrk="1" hangingPunct="1">
              <a:buFont typeface="Wingdings" pitchFamily="2" charset="2"/>
              <a:buNone/>
              <a:defRPr/>
            </a:pPr>
            <a:r>
              <a:rPr lang="en-US" altLang="en-US" smtClean="0">
                <a:effectLst/>
              </a:rPr>
              <a:t>	</a:t>
            </a:r>
          </a:p>
          <a:p>
            <a:pPr eaLnBrk="1" hangingPunct="1">
              <a:buFont typeface="Wingdings" pitchFamily="2" charset="2"/>
              <a:buNone/>
              <a:defRPr/>
            </a:pPr>
            <a:r>
              <a:rPr lang="en-US" altLang="en-US" smtClean="0">
                <a:effectLst/>
              </a:rPr>
              <a:t>	Super easy, healthy and tasty. Hummus is high in fiber, protein and iron. There are many flavors of hummus – get adventurous and try a few.</a:t>
            </a:r>
            <a:endParaRPr lang="en-US" altLang="en-US" b="1" smtClean="0">
              <a:effectLst/>
            </a:endParaRPr>
          </a:p>
          <a:p>
            <a:pPr eaLnBrk="1" hangingPunct="1">
              <a:buFont typeface="Wingdings" pitchFamily="2" charset="2"/>
              <a:buNone/>
              <a:defRPr/>
            </a:pPr>
            <a:endParaRPr lang="en-US" altLang="en-US" smtClean="0"/>
          </a:p>
        </p:txBody>
      </p:sp>
      <p:sp>
        <p:nvSpPr>
          <p:cNvPr id="37892" name="Text Box 5"/>
          <p:cNvSpPr txBox="1">
            <a:spLocks noChangeArrowheads="1"/>
          </p:cNvSpPr>
          <p:nvPr/>
        </p:nvSpPr>
        <p:spPr bwMode="auto">
          <a:xfrm>
            <a:off x="533400" y="3758505"/>
            <a:ext cx="27432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2800" b="1" dirty="0"/>
              <a:t>Shopping List</a:t>
            </a:r>
            <a:r>
              <a:rPr lang="en-US" altLang="en-US" sz="2800" dirty="0"/>
              <a:t> </a:t>
            </a:r>
          </a:p>
          <a:p>
            <a:pPr>
              <a:buClr>
                <a:schemeClr val="hlink"/>
              </a:buClr>
              <a:buFont typeface="Wingdings" pitchFamily="2" charset="2"/>
              <a:buChar char="§"/>
            </a:pPr>
            <a:r>
              <a:rPr lang="en-US" altLang="en-US" sz="2800" dirty="0"/>
              <a:t>Pita bread</a:t>
            </a:r>
          </a:p>
          <a:p>
            <a:pPr>
              <a:buClr>
                <a:schemeClr val="hlink"/>
              </a:buClr>
              <a:buFont typeface="Wingdings" pitchFamily="2" charset="2"/>
              <a:buChar char="§"/>
            </a:pPr>
            <a:r>
              <a:rPr lang="en-US" altLang="en-US" sz="2800" dirty="0"/>
              <a:t>Hummus</a:t>
            </a:r>
          </a:p>
        </p:txBody>
      </p:sp>
      <p:pic>
        <p:nvPicPr>
          <p:cNvPr id="37893" name="Picture 7" descr="hummus-280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57300"/>
            <a:ext cx="235743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46548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Rot="1" noChangeArrowheads="1"/>
          </p:cNvSpPr>
          <p:nvPr>
            <p:ph type="title"/>
          </p:nvPr>
        </p:nvSpPr>
        <p:spPr/>
        <p:txBody>
          <a:bodyPr/>
          <a:lstStyle/>
          <a:p>
            <a:pPr eaLnBrk="1" hangingPunct="1">
              <a:defRPr/>
            </a:pPr>
            <a:r>
              <a:rPr lang="en-US" altLang="en-US" sz="4800" smtClean="0"/>
              <a:t>Questions</a:t>
            </a:r>
          </a:p>
        </p:txBody>
      </p:sp>
      <p:pic>
        <p:nvPicPr>
          <p:cNvPr id="38915" name="Picture 9" descr="MC90043441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1" y="1943100"/>
            <a:ext cx="270986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69090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33550"/>
            <a:ext cx="3008313" cy="1223963"/>
          </a:xfrm>
        </p:spPr>
        <p:txBody>
          <a:bodyPr/>
          <a:lstStyle/>
          <a:p>
            <a:r>
              <a:rPr lang="en-US" dirty="0" smtClean="0"/>
              <a:t>Questions</a:t>
            </a:r>
            <a:r>
              <a:rPr lang="en-US" dirty="0" smtClean="0"/>
              <a:t>?</a:t>
            </a:r>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575050" y="491718"/>
            <a:ext cx="5111750" cy="3815576"/>
          </a:xfrm>
        </p:spPr>
      </p:pic>
    </p:spTree>
    <p:extLst>
      <p:ext uri="{BB962C8B-B14F-4D97-AF65-F5344CB8AC3E}">
        <p14:creationId xmlns:p14="http://schemas.microsoft.com/office/powerpoint/2010/main" val="12948092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22" name="Rectangle 2"/>
          <p:cNvSpPr>
            <a:spLocks noGrp="1" noChangeArrowheads="1"/>
          </p:cNvSpPr>
          <p:nvPr>
            <p:ph type="body" idx="1"/>
          </p:nvPr>
        </p:nvSpPr>
        <p:spPr>
          <a:xfrm>
            <a:off x="762000" y="457200"/>
            <a:ext cx="7772400" cy="2286000"/>
          </a:xfrm>
        </p:spPr>
        <p:txBody>
          <a:bodyPr/>
          <a:lstStyle/>
          <a:p>
            <a:pPr eaLnBrk="1" hangingPunct="1">
              <a:buFont typeface="Wingdings" pitchFamily="2" charset="2"/>
              <a:buNone/>
              <a:defRPr/>
            </a:pPr>
            <a:r>
              <a:rPr lang="en-US" altLang="en-US" sz="4800" smtClean="0"/>
              <a:t>	What Are Some of The Dangers in the Kitchen?</a:t>
            </a:r>
          </a:p>
        </p:txBody>
      </p:sp>
      <p:sp>
        <p:nvSpPr>
          <p:cNvPr id="286731" name="Rectangle 11"/>
          <p:cNvSpPr>
            <a:spLocks noChangeArrowheads="1"/>
          </p:cNvSpPr>
          <p:nvPr/>
        </p:nvSpPr>
        <p:spPr bwMode="auto">
          <a:xfrm>
            <a:off x="6248400" y="4000500"/>
            <a:ext cx="259080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5pPr>
            <a:lvl6pPr marL="25146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6pPr>
            <a:lvl7pPr marL="29718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7pPr>
            <a:lvl8pPr marL="34290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8pPr>
            <a:lvl9pPr marL="38862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9pPr>
          </a:lstStyle>
          <a:p>
            <a:pPr eaLnBrk="1" hangingPunct="1">
              <a:defRPr/>
            </a:pPr>
            <a:endParaRPr lang="en-US" altLang="en-US" smtClean="0"/>
          </a:p>
        </p:txBody>
      </p:sp>
      <p:pic>
        <p:nvPicPr>
          <p:cNvPr id="5124" name="Picture 12" descr="MC90023776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3643" y="2190750"/>
            <a:ext cx="3716338"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74625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Placeholder 43"/>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152400" y="1047750"/>
            <a:ext cx="8778240" cy="1784988"/>
          </a:xfrm>
          <a:prstGeom prst="rect">
            <a:avLst/>
          </a:prstGeom>
          <a:noFill/>
          <a:ln>
            <a:noFill/>
          </a:ln>
        </p:spPr>
      </p:pic>
      <p:pic>
        <p:nvPicPr>
          <p:cNvPr id="49" name="Picture 4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4631" y="3867150"/>
            <a:ext cx="640080" cy="640080"/>
          </a:xfrm>
          <a:prstGeom prst="rect">
            <a:avLst/>
          </a:prstGeom>
        </p:spPr>
      </p:pic>
      <p:pic>
        <p:nvPicPr>
          <p:cNvPr id="50" name="Picture 4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85092" y="3867150"/>
            <a:ext cx="787308" cy="640080"/>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33004" y="3958590"/>
            <a:ext cx="1313795" cy="548640"/>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70093" y="3867150"/>
            <a:ext cx="646245" cy="640080"/>
          </a:xfrm>
          <a:prstGeom prst="rect">
            <a:avLst/>
          </a:prstGeom>
        </p:spPr>
      </p:pic>
      <p:sp>
        <p:nvSpPr>
          <p:cNvPr id="5" name="TextBox 4"/>
          <p:cNvSpPr txBox="1"/>
          <p:nvPr/>
        </p:nvSpPr>
        <p:spPr>
          <a:xfrm>
            <a:off x="696004" y="4626917"/>
            <a:ext cx="1666196" cy="307777"/>
          </a:xfrm>
          <a:prstGeom prst="rect">
            <a:avLst/>
          </a:prstGeom>
          <a:noFill/>
        </p:spPr>
        <p:txBody>
          <a:bodyPr wrap="square" rtlCol="0">
            <a:spAutoFit/>
          </a:bodyPr>
          <a:lstStyle/>
          <a:p>
            <a:r>
              <a:rPr lang="en-US" sz="1400" b="1" dirty="0" smtClean="0">
                <a:solidFill>
                  <a:schemeClr val="bg1"/>
                </a:solidFill>
              </a:rPr>
              <a:t>brooklynpark.org</a:t>
            </a:r>
            <a:endParaRPr lang="en-US" sz="1400" b="1" dirty="0">
              <a:solidFill>
                <a:schemeClr val="bg1"/>
              </a:solidFill>
            </a:endParaRPr>
          </a:p>
        </p:txBody>
      </p:sp>
      <p:sp>
        <p:nvSpPr>
          <p:cNvPr id="10" name="TextBox 9"/>
          <p:cNvSpPr txBox="1"/>
          <p:nvPr/>
        </p:nvSpPr>
        <p:spPr>
          <a:xfrm>
            <a:off x="2474741" y="4626917"/>
            <a:ext cx="1673227" cy="307777"/>
          </a:xfrm>
          <a:prstGeom prst="rect">
            <a:avLst/>
          </a:prstGeom>
          <a:noFill/>
        </p:spPr>
        <p:txBody>
          <a:bodyPr wrap="square" rtlCol="0">
            <a:spAutoFit/>
          </a:bodyPr>
          <a:lstStyle/>
          <a:p>
            <a:r>
              <a:rPr lang="en-US" sz="1400" b="1" dirty="0" smtClean="0">
                <a:solidFill>
                  <a:schemeClr val="bg1"/>
                </a:solidFill>
              </a:rPr>
              <a:t>/</a:t>
            </a:r>
            <a:r>
              <a:rPr lang="en-US" sz="1400" b="1" dirty="0" err="1" smtClean="0">
                <a:solidFill>
                  <a:schemeClr val="bg1"/>
                </a:solidFill>
              </a:rPr>
              <a:t>brooklynparkmn</a:t>
            </a:r>
            <a:endParaRPr lang="en-US" sz="1400" b="1" dirty="0">
              <a:solidFill>
                <a:schemeClr val="bg1"/>
              </a:solidFill>
            </a:endParaRPr>
          </a:p>
        </p:txBody>
      </p:sp>
      <p:sp>
        <p:nvSpPr>
          <p:cNvPr id="11" name="TextBox 10"/>
          <p:cNvSpPr txBox="1"/>
          <p:nvPr/>
        </p:nvSpPr>
        <p:spPr>
          <a:xfrm>
            <a:off x="4260509" y="4626917"/>
            <a:ext cx="2172598" cy="307777"/>
          </a:xfrm>
          <a:prstGeom prst="rect">
            <a:avLst/>
          </a:prstGeom>
          <a:noFill/>
        </p:spPr>
        <p:txBody>
          <a:bodyPr wrap="square" rtlCol="0">
            <a:spAutoFit/>
          </a:bodyPr>
          <a:lstStyle/>
          <a:p>
            <a:r>
              <a:rPr lang="en-US" sz="1400" b="1" dirty="0" smtClean="0">
                <a:solidFill>
                  <a:schemeClr val="bg1"/>
                </a:solidFill>
              </a:rPr>
              <a:t>/user/</a:t>
            </a:r>
            <a:r>
              <a:rPr lang="en-US" sz="1400" b="1" dirty="0" err="1" smtClean="0">
                <a:solidFill>
                  <a:schemeClr val="bg1"/>
                </a:solidFill>
              </a:rPr>
              <a:t>brooklynparkmn</a:t>
            </a:r>
            <a:endParaRPr lang="en-US" sz="1400" b="1" dirty="0">
              <a:solidFill>
                <a:schemeClr val="bg1"/>
              </a:solidFill>
            </a:endParaRPr>
          </a:p>
        </p:txBody>
      </p:sp>
      <p:sp>
        <p:nvSpPr>
          <p:cNvPr id="12" name="TextBox 11"/>
          <p:cNvSpPr txBox="1"/>
          <p:nvPr/>
        </p:nvSpPr>
        <p:spPr>
          <a:xfrm>
            <a:off x="6545648" y="4626917"/>
            <a:ext cx="1531552" cy="307777"/>
          </a:xfrm>
          <a:prstGeom prst="rect">
            <a:avLst/>
          </a:prstGeom>
          <a:noFill/>
        </p:spPr>
        <p:txBody>
          <a:bodyPr wrap="square" rtlCol="0">
            <a:spAutoFit/>
          </a:bodyPr>
          <a:lstStyle/>
          <a:p>
            <a:r>
              <a:rPr lang="en-US" sz="1400" b="1" dirty="0" smtClean="0">
                <a:solidFill>
                  <a:schemeClr val="bg1"/>
                </a:solidFill>
              </a:rPr>
              <a:t>@</a:t>
            </a:r>
            <a:r>
              <a:rPr lang="en-US" sz="1400" b="1" dirty="0" err="1" smtClean="0">
                <a:solidFill>
                  <a:schemeClr val="bg1"/>
                </a:solidFill>
              </a:rPr>
              <a:t>brooklynpark</a:t>
            </a:r>
            <a:endParaRPr lang="en-US" sz="1400" b="1" dirty="0">
              <a:solidFill>
                <a:schemeClr val="bg1"/>
              </a:solidFill>
            </a:endParaRPr>
          </a:p>
        </p:txBody>
      </p:sp>
    </p:spTree>
    <p:extLst>
      <p:ext uri="{BB962C8B-B14F-4D97-AF65-F5344CB8AC3E}">
        <p14:creationId xmlns:p14="http://schemas.microsoft.com/office/powerpoint/2010/main" val="27112938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body" idx="1"/>
          </p:nvPr>
        </p:nvSpPr>
        <p:spPr>
          <a:xfrm>
            <a:off x="762000" y="457200"/>
            <a:ext cx="7772400" cy="685800"/>
          </a:xfrm>
        </p:spPr>
        <p:txBody>
          <a:bodyPr>
            <a:normAutofit fontScale="92500" lnSpcReduction="10000"/>
          </a:bodyPr>
          <a:lstStyle/>
          <a:p>
            <a:pPr eaLnBrk="1" hangingPunct="1">
              <a:defRPr/>
            </a:pPr>
            <a:r>
              <a:rPr lang="en-US" altLang="en-US" sz="4400" smtClean="0"/>
              <a:t>Flame or Hot Burner</a:t>
            </a:r>
          </a:p>
        </p:txBody>
      </p:sp>
      <p:pic>
        <p:nvPicPr>
          <p:cNvPr id="6147" name="Picture 5" descr="MC90043481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543050"/>
            <a:ext cx="23622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6" descr="MC90038938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2000250"/>
            <a:ext cx="3322638"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93899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body" idx="1"/>
          </p:nvPr>
        </p:nvSpPr>
        <p:spPr>
          <a:xfrm>
            <a:off x="762000" y="457200"/>
            <a:ext cx="7772400" cy="685800"/>
          </a:xfrm>
        </p:spPr>
        <p:txBody>
          <a:bodyPr>
            <a:normAutofit fontScale="92500" lnSpcReduction="10000"/>
          </a:bodyPr>
          <a:lstStyle/>
          <a:p>
            <a:pPr eaLnBrk="1" hangingPunct="1">
              <a:defRPr/>
            </a:pPr>
            <a:r>
              <a:rPr lang="en-US" altLang="en-US" sz="4400" smtClean="0"/>
              <a:t>Scald</a:t>
            </a:r>
          </a:p>
        </p:txBody>
      </p:sp>
      <p:pic>
        <p:nvPicPr>
          <p:cNvPr id="7171" name="Picture 3" descr="Hot Cocoa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1" y="857250"/>
            <a:ext cx="328612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65962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body" idx="1"/>
          </p:nvPr>
        </p:nvSpPr>
        <p:spPr>
          <a:xfrm>
            <a:off x="762000" y="457200"/>
            <a:ext cx="7772400" cy="685800"/>
          </a:xfrm>
        </p:spPr>
        <p:txBody>
          <a:bodyPr>
            <a:normAutofit fontScale="92500" lnSpcReduction="10000"/>
          </a:bodyPr>
          <a:lstStyle/>
          <a:p>
            <a:pPr eaLnBrk="1" hangingPunct="1">
              <a:defRPr/>
            </a:pPr>
            <a:r>
              <a:rPr lang="en-US" altLang="en-US" sz="4400" smtClean="0"/>
              <a:t>Electrical</a:t>
            </a: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706167"/>
            <a:ext cx="4114800" cy="2374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97057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body" idx="1"/>
          </p:nvPr>
        </p:nvSpPr>
        <p:spPr>
          <a:xfrm>
            <a:off x="762000" y="457200"/>
            <a:ext cx="7772400" cy="2228850"/>
          </a:xfrm>
        </p:spPr>
        <p:txBody>
          <a:bodyPr>
            <a:normAutofit fontScale="92500" lnSpcReduction="20000"/>
          </a:bodyPr>
          <a:lstStyle/>
          <a:p>
            <a:pPr eaLnBrk="1" hangingPunct="1">
              <a:defRPr/>
            </a:pPr>
            <a:r>
              <a:rPr lang="en-US" altLang="en-US" sz="5400" smtClean="0"/>
              <a:t>Cuts</a:t>
            </a:r>
          </a:p>
          <a:p>
            <a:pPr lvl="1" eaLnBrk="1" hangingPunct="1">
              <a:defRPr/>
            </a:pPr>
            <a:r>
              <a:rPr lang="en-US" altLang="en-US" sz="3600" smtClean="0"/>
              <a:t>Knives </a:t>
            </a:r>
          </a:p>
          <a:p>
            <a:pPr lvl="1" eaLnBrk="1" hangingPunct="1">
              <a:defRPr/>
            </a:pPr>
            <a:r>
              <a:rPr lang="en-US" altLang="en-US" sz="3600" smtClean="0"/>
              <a:t>Peelers / Graters </a:t>
            </a:r>
          </a:p>
          <a:p>
            <a:pPr lvl="1" eaLnBrk="1" hangingPunct="1">
              <a:defRPr/>
            </a:pPr>
            <a:r>
              <a:rPr lang="en-US" altLang="en-US" sz="3600" smtClean="0"/>
              <a:t>Blades on Appliances</a:t>
            </a:r>
          </a:p>
        </p:txBody>
      </p:sp>
      <p:pic>
        <p:nvPicPr>
          <p:cNvPr id="9219" name="Picture 4" descr="MC90029043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3429001"/>
            <a:ext cx="2133600" cy="1259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10" descr="MC90019878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571500"/>
            <a:ext cx="193675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13" descr="MC900290436[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1" y="2971800"/>
            <a:ext cx="2506663"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15" descr="MC9000183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14800" y="2686050"/>
            <a:ext cx="14573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32055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body" idx="1"/>
          </p:nvPr>
        </p:nvSpPr>
        <p:spPr>
          <a:xfrm>
            <a:off x="762000" y="457200"/>
            <a:ext cx="7772400" cy="571500"/>
          </a:xfrm>
        </p:spPr>
        <p:txBody>
          <a:bodyPr>
            <a:normAutofit fontScale="85000" lnSpcReduction="20000"/>
          </a:bodyPr>
          <a:lstStyle/>
          <a:p>
            <a:pPr eaLnBrk="1" hangingPunct="1">
              <a:defRPr/>
            </a:pPr>
            <a:r>
              <a:rPr lang="en-US" altLang="en-US" sz="4400" smtClean="0"/>
              <a:t>Chemical</a:t>
            </a:r>
          </a:p>
        </p:txBody>
      </p:sp>
      <p:pic>
        <p:nvPicPr>
          <p:cNvPr id="10243" name="Picture 3" descr="Cleaning Suppli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1485900"/>
            <a:ext cx="4724400"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2787861"/>
      </p:ext>
    </p:extLst>
  </p:cSld>
  <p:clrMapOvr>
    <a:masterClrMapping/>
  </p:clrMapOvr>
  <p:timing>
    <p:tnLst>
      <p:par>
        <p:cTn id="1" dur="indefinite" restart="never" nodeType="tmRoot"/>
      </p:par>
    </p:tnLst>
  </p:timing>
</p:sld>
</file>

<file path=ppt/theme/theme1.xml><?xml version="1.0" encoding="utf-8"?>
<a:theme xmlns:a="http://schemas.openxmlformats.org/drawingml/2006/main" name="Blue Template Police">
  <a:themeElements>
    <a:clrScheme name="BrooklynPark">
      <a:dk1>
        <a:srgbClr val="000000"/>
      </a:dk1>
      <a:lt1>
        <a:sysClr val="window" lastClr="FFFFFF"/>
      </a:lt1>
      <a:dk2>
        <a:srgbClr val="4D4F53"/>
      </a:dk2>
      <a:lt2>
        <a:srgbClr val="B2B4B3"/>
      </a:lt2>
      <a:accent1>
        <a:srgbClr val="0098DB"/>
      </a:accent1>
      <a:accent2>
        <a:srgbClr val="AA272F"/>
      </a:accent2>
      <a:accent3>
        <a:srgbClr val="6A7F10"/>
      </a:accent3>
      <a:accent4>
        <a:srgbClr val="693A77"/>
      </a:accent4>
      <a:accent5>
        <a:srgbClr val="E05206"/>
      </a:accent5>
      <a:accent6>
        <a:srgbClr val="F0AB0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 Template Police</Template>
  <TotalTime>6</TotalTime>
  <Words>1260</Words>
  <Application>Microsoft Office PowerPoint</Application>
  <PresentationFormat>On-screen Show (16:9)</PresentationFormat>
  <Paragraphs>179</Paragraphs>
  <Slides>40</Slides>
  <Notes>4</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Blue Template Police</vt:lpstr>
      <vt:lpstr>Kitchen and Fire Safety  Terry, Police Dept.</vt:lpstr>
      <vt:lpstr>Kitchen Fire Safety</vt:lpstr>
      <vt:lpstr>Kitchen Fire Safety</vt:lpstr>
      <vt:lpstr>PowerPoint Presentation</vt:lpstr>
      <vt:lpstr>PowerPoint Presentation</vt:lpstr>
      <vt:lpstr>PowerPoint Presentation</vt:lpstr>
      <vt:lpstr>PowerPoint Presentation</vt:lpstr>
      <vt:lpstr>PowerPoint Presentation</vt:lpstr>
      <vt:lpstr>PowerPoint Presentation</vt:lpstr>
      <vt:lpstr>Rules of the Kitchen</vt:lpstr>
      <vt:lpstr>Practice w/ Your Parents or Grandparents</vt:lpstr>
      <vt:lpstr>Hot Things</vt:lpstr>
      <vt:lpstr>Hot Things</vt:lpstr>
      <vt:lpstr>Hot Things cont.</vt:lpstr>
      <vt:lpstr>Toaster</vt:lpstr>
      <vt:lpstr>Microwaves</vt:lpstr>
      <vt:lpstr>Knives</vt:lpstr>
      <vt:lpstr>Other Sharp Items  Found in the Kitchen</vt:lpstr>
      <vt:lpstr>Care &amp; Use of Appliances</vt:lpstr>
      <vt:lpstr>PowerPoint Presentation</vt:lpstr>
      <vt:lpstr>PowerPoint Presentation</vt:lpstr>
      <vt:lpstr>PowerPoint Presentation</vt:lpstr>
      <vt:lpstr>PowerPoint Presentation</vt:lpstr>
      <vt:lpstr>Tips for Staying Safe in the Kitchen</vt:lpstr>
      <vt:lpstr>PowerPoint Presentation</vt:lpstr>
      <vt:lpstr>PowerPoint Presentation</vt:lpstr>
      <vt:lpstr>PowerPoint Presentation</vt:lpstr>
      <vt:lpstr>Healthy Snacks</vt:lpstr>
      <vt:lpstr>Veggies &amp; Dip</vt:lpstr>
      <vt:lpstr>Fruit &amp; Cheese Kabobs </vt:lpstr>
      <vt:lpstr>Yogurt Parfaits</vt:lpstr>
      <vt:lpstr>Ants on a Log</vt:lpstr>
      <vt:lpstr>Cinnamon or Peanut Butter Toast</vt:lpstr>
      <vt:lpstr>Toasted Cheese Sandwich</vt:lpstr>
      <vt:lpstr>Microwave Popcorn</vt:lpstr>
      <vt:lpstr>Smoothies</vt:lpstr>
      <vt:lpstr>Hummus &amp; Pita Bread</vt:lpstr>
      <vt:lpstr>Questions</vt:lpstr>
      <vt:lpstr>Questions?</vt:lpstr>
      <vt:lpstr>PowerPoint Presentation</vt:lpstr>
    </vt:vector>
  </TitlesOfParts>
  <Company>City of Brooklyn Park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Option 2 Presentation Name</dc:title>
  <dc:creator>Kimberly Czapar</dc:creator>
  <cp:lastModifiedBy>Kimberly Czapar</cp:lastModifiedBy>
  <cp:revision>2</cp:revision>
  <dcterms:created xsi:type="dcterms:W3CDTF">2017-06-09T16:03:35Z</dcterms:created>
  <dcterms:modified xsi:type="dcterms:W3CDTF">2017-06-09T16:10:23Z</dcterms:modified>
</cp:coreProperties>
</file>