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4B3"/>
    <a:srgbClr val="4D4F53"/>
    <a:srgbClr val="AA272F"/>
    <a:srgbClr val="E05206"/>
    <a:srgbClr val="005C98"/>
    <a:srgbClr val="1C3C6E"/>
    <a:srgbClr val="061833"/>
    <a:srgbClr val="1F4F88"/>
    <a:srgbClr val="13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93" d="100"/>
          <a:sy n="93" d="100"/>
        </p:scale>
        <p:origin x="-108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AB64-4942-441B-BAEE-E3E115D20CB8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DBA14-6B62-4A05-9FAC-F7095F3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88BD-7533-47AF-BB93-C4FF74576C9E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A017-F84A-48A4-B8A9-4EAAAC671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generic title</a:t>
            </a:r>
            <a:r>
              <a:rPr lang="en-US" baseline="0" dirty="0" smtClean="0"/>
              <a:t> page. Use this only when you don’t have an appropriate large photo for option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A017-F84A-48A4-B8A9-4EAAAC67173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7275-D351-ED4F-A060-3B5B66B20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7275-D351-ED4F-A060-3B5B66B200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need to use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A017-F84A-48A4-B8A9-4EAAAC6717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need to use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A017-F84A-48A4-B8A9-4EAAAC6717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3301"/>
            <a:ext cx="7772400" cy="1385888"/>
          </a:xfrm>
          <a:noFill/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1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6"/>
            <a:ext cx="3008313" cy="1223963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28750"/>
            <a:ext cx="3008313" cy="31658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/>
          <a:lstStyle/>
          <a:p>
            <a:fld id="{AF0595B5-9F27-3A44-86CD-F311474E4FBD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84F-9195-3A4B-B9F7-DC634BF6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and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3301"/>
            <a:ext cx="7772400" cy="1385888"/>
          </a:xfrm>
          <a:solidFill>
            <a:schemeClr val="tx1">
              <a:alpha val="60000"/>
            </a:schemeClr>
          </a:solidFill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00249"/>
            <a:ext cx="6400800" cy="131445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051"/>
            <a:ext cx="7772400" cy="1385888"/>
          </a:xfrm>
          <a:noFill/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85888"/>
          </a:xfrm>
          <a:noFill/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5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>
              <a:defRPr baseline="0"/>
            </a:lvl2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Text should be at least 28 </a:t>
            </a:r>
            <a:r>
              <a:rPr lang="en-US" dirty="0" err="1" smtClean="0"/>
              <a:t>pt.Anything</a:t>
            </a:r>
            <a:r>
              <a:rPr lang="en-US" dirty="0" smtClean="0"/>
              <a:t> smaller is hard to read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Anything smaller is hard to read</a:t>
            </a:r>
          </a:p>
          <a:p>
            <a:pPr lvl="1"/>
            <a:r>
              <a:rPr lang="en-US" dirty="0" smtClean="0"/>
              <a:t>Anything smaller than this is hard to read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4251B-787D-4C9D-90DC-BDFFCD888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7905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4251B-787D-4C9D-90DC-BDFFCD8883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" y="0"/>
            <a:ext cx="7848600" cy="2495550"/>
          </a:xfrm>
          <a:noFill/>
        </p:spPr>
        <p:txBody>
          <a:bodyPr>
            <a:norm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251B-787D-4C9D-90DC-BDFFCD888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6E4251B-787D-4C9D-90DC-BDFFCD888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49" r:id="rId3"/>
    <p:sldLayoutId id="2147483663" r:id="rId4"/>
    <p:sldLayoutId id="2147483650" r:id="rId5"/>
    <p:sldLayoutId id="2147483651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7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28750"/>
            <a:ext cx="7772400" cy="1385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First Aid</a:t>
            </a:r>
            <a:br>
              <a:rPr lang="en-US" dirty="0" smtClean="0"/>
            </a:br>
            <a:r>
              <a:rPr lang="en-US" dirty="0" smtClean="0"/>
              <a:t>North Memorial Paramedics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Someone is Choking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1809"/>
            <a:ext cx="8042276" cy="26599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Ask the person    “Can you?”</a:t>
            </a:r>
          </a:p>
          <a:p>
            <a:pPr lvl="1"/>
            <a:r>
              <a:rPr lang="en-US" dirty="0" smtClean="0"/>
              <a:t>	Cough</a:t>
            </a:r>
            <a:endParaRPr lang="en-US" dirty="0"/>
          </a:p>
          <a:p>
            <a:pPr lvl="1"/>
            <a:r>
              <a:rPr lang="en-US" dirty="0" smtClean="0"/>
              <a:t>	Breathe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Speak</a:t>
            </a:r>
          </a:p>
          <a:p>
            <a:r>
              <a:rPr lang="en-US" dirty="0" smtClean="0"/>
              <a:t>If they </a:t>
            </a:r>
            <a:r>
              <a:rPr lang="en-US" b="1" dirty="0" smtClean="0"/>
              <a:t>CAN</a:t>
            </a:r>
            <a:r>
              <a:rPr lang="en-US" dirty="0" smtClean="0"/>
              <a:t>, </a:t>
            </a:r>
            <a:r>
              <a:rPr lang="en-US" u="sng" dirty="0" smtClean="0"/>
              <a:t>leave them alone.</a:t>
            </a:r>
          </a:p>
          <a:p>
            <a:r>
              <a:rPr lang="en-US" dirty="0" smtClean="0"/>
              <a:t>If they CANNOT….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52550"/>
            <a:ext cx="12192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0" y="2446422"/>
            <a:ext cx="2339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Universal sign of choking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59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0181"/>
            <a:ext cx="8042276" cy="993608"/>
          </a:xfrm>
        </p:spPr>
        <p:txBody>
          <a:bodyPr/>
          <a:lstStyle/>
          <a:p>
            <a:pPr algn="l"/>
            <a:r>
              <a:rPr lang="en-US" b="1" dirty="0" smtClean="0"/>
              <a:t>Heimlich Maneuver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91177"/>
            <a:ext cx="8042276" cy="3257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Move behind the victim and make a fist with one hand</a:t>
            </a:r>
          </a:p>
          <a:p>
            <a:r>
              <a:rPr lang="en-US" dirty="0" smtClean="0"/>
              <a:t>Place the fist against their stomach, below the ribs and above the belly button</a:t>
            </a:r>
          </a:p>
          <a:p>
            <a:r>
              <a:rPr lang="en-US" dirty="0" smtClean="0"/>
              <a:t>Place your other hand on top of your fist</a:t>
            </a:r>
          </a:p>
          <a:p>
            <a:r>
              <a:rPr lang="en-US" dirty="0" smtClean="0"/>
              <a:t>Press your fist into their stomach with a quick, upward thrust</a:t>
            </a:r>
          </a:p>
          <a:p>
            <a:r>
              <a:rPr lang="en-US" dirty="0" smtClean="0"/>
              <a:t>Repeat until the object is expelled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31" y="450181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Small Cuts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12" y="1841835"/>
            <a:ext cx="8042276" cy="18879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Wash with soap and water or antiseptic spray</a:t>
            </a:r>
          </a:p>
          <a:p>
            <a:r>
              <a:rPr lang="en-US" dirty="0" smtClean="0"/>
              <a:t>Dry with a clean towel</a:t>
            </a:r>
          </a:p>
          <a:p>
            <a:r>
              <a:rPr lang="en-US" dirty="0" smtClean="0"/>
              <a:t>Cover with a bandage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68" y="2661989"/>
            <a:ext cx="2013284" cy="1509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4335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Bleeding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200150"/>
            <a:ext cx="4664409" cy="35122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do you control bleeding?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Cover the cut with a towel, shirt or cloth and push hard</a:t>
            </a:r>
          </a:p>
          <a:p>
            <a:pPr lvl="1"/>
            <a:r>
              <a:rPr lang="en-US" dirty="0" smtClean="0"/>
              <a:t>Keep the victim (and yourself) calm</a:t>
            </a:r>
          </a:p>
          <a:p>
            <a:pPr lvl="1"/>
            <a:r>
              <a:rPr lang="en-US" dirty="0" smtClean="0"/>
              <a:t>If the cut is big or will not stop bleeding…</a:t>
            </a:r>
          </a:p>
          <a:p>
            <a:pPr lvl="1"/>
            <a:r>
              <a:rPr lang="en-US" dirty="0" smtClean="0"/>
              <a:t>Call 911 or have someone call for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843" y="1819778"/>
            <a:ext cx="1892968" cy="14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653"/>
            <a:ext cx="8042276" cy="9143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Nosebleeds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21256"/>
            <a:ext cx="8042276" cy="3257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Sit quietly.  Gently pinch the upper part of your nose and tilt your head forward for 5 minutes</a:t>
            </a:r>
          </a:p>
          <a:p>
            <a:r>
              <a:rPr lang="en-US" dirty="0" smtClean="0"/>
              <a:t>Don’t blow your nose right away…it might start bleeding again</a:t>
            </a:r>
          </a:p>
          <a:p>
            <a:r>
              <a:rPr lang="en-US" dirty="0" smtClean="0"/>
              <a:t>Seek medical care immediately if…</a:t>
            </a:r>
          </a:p>
          <a:p>
            <a:pPr lvl="1"/>
            <a:r>
              <a:rPr lang="en-US" dirty="0" smtClean="0"/>
              <a:t>The bleeding lasts for more than 20 minutes</a:t>
            </a:r>
          </a:p>
          <a:p>
            <a:pPr lvl="1"/>
            <a:r>
              <a:rPr lang="en-US" dirty="0" smtClean="0"/>
              <a:t>The nosebleed follows an accident, a fall or an injury to your head, including a punch in the face.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19657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85" y="210552"/>
            <a:ext cx="8042276" cy="531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Minor Burns (first degree)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85" y="1082841"/>
            <a:ext cx="8273883" cy="3539291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 smtClean="0"/>
              <a:t>First degree burns- this is where only the outer layer of skin is burned, but not all the way through</a:t>
            </a:r>
          </a:p>
          <a:p>
            <a:r>
              <a:rPr lang="en-US" b="0" dirty="0" smtClean="0"/>
              <a:t>Cool the burn- under cool( not cold) running water for 10 minutes or until the pain subsides.  If you don’t have water use cold clothes.  Cooling the burn will reduce the swelling.  </a:t>
            </a:r>
            <a:r>
              <a:rPr lang="en-US" b="0" u="sng" dirty="0" smtClean="0"/>
              <a:t>Do not put ice on the burn.</a:t>
            </a:r>
          </a:p>
          <a:p>
            <a:r>
              <a:rPr lang="en-US" b="0" dirty="0" smtClean="0"/>
              <a:t>Cover the burn with a sterile gauze bandage. Don’t use fluffy cotton.  Cover the burn loosely so you don’t put pressure on the wound. This will protect the burn.</a:t>
            </a:r>
          </a:p>
        </p:txBody>
      </p:sp>
    </p:spTree>
    <p:extLst>
      <p:ext uri="{BB962C8B-B14F-4D97-AF65-F5344CB8AC3E}">
        <p14:creationId xmlns:p14="http://schemas.microsoft.com/office/powerpoint/2010/main" val="342196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help others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Stay healthy and try to keep friends and family healthy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Eat well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Wash </a:t>
            </a:r>
            <a:r>
              <a:rPr lang="en-US" dirty="0" smtClean="0"/>
              <a:t>hands </a:t>
            </a:r>
            <a:r>
              <a:rPr lang="en-US" dirty="0" smtClean="0"/>
              <a:t>frequently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Stay home if you are sick…</a:t>
            </a:r>
          </a:p>
          <a:p>
            <a:pPr lvl="2"/>
            <a:r>
              <a:rPr lang="en-US" dirty="0" smtClean="0"/>
              <a:t>Sneeze and cough into a tissue or elbow</a:t>
            </a:r>
          </a:p>
        </p:txBody>
      </p:sp>
    </p:spTree>
    <p:extLst>
      <p:ext uri="{BB962C8B-B14F-4D97-AF65-F5344CB8AC3E}">
        <p14:creationId xmlns:p14="http://schemas.microsoft.com/office/powerpoint/2010/main" val="102347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Wrap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53076"/>
            <a:ext cx="8042276" cy="2416343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Now you know how to handle some common </a:t>
            </a:r>
            <a:r>
              <a:rPr lang="en-US" sz="2400" b="0" dirty="0" smtClean="0"/>
              <a:t>emergencies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dirty="0" smtClean="0"/>
              <a:t>Just remember:	</a:t>
            </a:r>
          </a:p>
          <a:p>
            <a:pPr lvl="1"/>
            <a:r>
              <a:rPr lang="en-US" sz="2400" dirty="0" smtClean="0"/>
              <a:t>Remain calm</a:t>
            </a:r>
          </a:p>
          <a:p>
            <a:pPr lvl="1"/>
            <a:r>
              <a:rPr lang="en-US" sz="2400" dirty="0" smtClean="0"/>
              <a:t>When in doubt, get an adult</a:t>
            </a:r>
          </a:p>
          <a:p>
            <a:pPr lvl="1"/>
            <a:r>
              <a:rPr lang="en-US" sz="2400" dirty="0" smtClean="0"/>
              <a:t>Don’t be afraid to </a:t>
            </a:r>
            <a:r>
              <a:rPr lang="en-US" sz="2400" b="1" u="sng" dirty="0" smtClean="0"/>
              <a:t>call 911 </a:t>
            </a:r>
            <a:r>
              <a:rPr lang="en-US" sz="2400" dirty="0" smtClean="0"/>
              <a:t>if you have an emergency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79" y="550445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4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First–Aid Kits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65" y="1748929"/>
            <a:ext cx="2943357" cy="2285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Ouch Kit</a:t>
            </a:r>
          </a:p>
          <a:p>
            <a:r>
              <a:rPr lang="en-US" dirty="0" smtClean="0"/>
              <a:t>Boo Boo Box</a:t>
            </a:r>
          </a:p>
          <a:p>
            <a:r>
              <a:rPr lang="en-US" dirty="0" smtClean="0"/>
              <a:t>Safety Kit</a:t>
            </a:r>
          </a:p>
          <a:p>
            <a:r>
              <a:rPr lang="en-US" dirty="0" smtClean="0"/>
              <a:t>Be Prepared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35" y="2114550"/>
            <a:ext cx="12192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35" y="1200151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81" y="3265488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3008313" cy="766763"/>
          </a:xfrm>
        </p:spPr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91718"/>
            <a:ext cx="5111750" cy="3815576"/>
          </a:xfrm>
        </p:spPr>
      </p:pic>
    </p:spTree>
    <p:extLst>
      <p:ext uri="{BB962C8B-B14F-4D97-AF65-F5344CB8AC3E}">
        <p14:creationId xmlns:p14="http://schemas.microsoft.com/office/powerpoint/2010/main" val="12948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53" y="384635"/>
            <a:ext cx="7772400" cy="110251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 Ready- First Aid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2" y="2062414"/>
            <a:ext cx="1574799" cy="1181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716" y="2062414"/>
            <a:ext cx="12192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137" y="2062414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7750"/>
            <a:ext cx="8778240" cy="178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31" y="3867150"/>
            <a:ext cx="640080" cy="6400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92" y="3867150"/>
            <a:ext cx="787308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04" y="3958590"/>
            <a:ext cx="1313795" cy="54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3" y="3867150"/>
            <a:ext cx="646245" cy="64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04" y="4626917"/>
            <a:ext cx="166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brooklynpark.org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741" y="4626917"/>
            <a:ext cx="167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/</a:t>
            </a:r>
            <a:r>
              <a:rPr lang="en-US" sz="1400" b="1" dirty="0" err="1" smtClean="0">
                <a:solidFill>
                  <a:schemeClr val="bg1"/>
                </a:solidFill>
              </a:rPr>
              <a:t>brooklynparkmn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509" y="4626917"/>
            <a:ext cx="2172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/user/</a:t>
            </a:r>
            <a:r>
              <a:rPr lang="en-US" sz="1400" b="1" dirty="0" err="1" smtClean="0">
                <a:solidFill>
                  <a:schemeClr val="bg1"/>
                </a:solidFill>
              </a:rPr>
              <a:t>brooklynparkmn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648" y="4626917"/>
            <a:ext cx="153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en-US" sz="1400" b="1" dirty="0" err="1" smtClean="0">
                <a:solidFill>
                  <a:schemeClr val="bg1"/>
                </a:solidFill>
              </a:rPr>
              <a:t>brooklynpark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 You Know 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remain brave in an emergency….</a:t>
            </a:r>
          </a:p>
          <a:p>
            <a:r>
              <a:rPr lang="en-US" dirty="0" smtClean="0"/>
              <a:t>When to call 911….</a:t>
            </a:r>
          </a:p>
          <a:p>
            <a:r>
              <a:rPr lang="en-US" dirty="0" smtClean="0"/>
              <a:t>If someone falls down….</a:t>
            </a:r>
          </a:p>
          <a:p>
            <a:r>
              <a:rPr lang="en-US" dirty="0" smtClean="0"/>
              <a:t>If someone is choking….</a:t>
            </a:r>
          </a:p>
          <a:p>
            <a:r>
              <a:rPr lang="en-US" dirty="0" smtClean="0"/>
              <a:t>If someone is bleeding….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Courage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courage?</a:t>
            </a:r>
          </a:p>
          <a:p>
            <a:pPr marL="349250" lvl="1" indent="0">
              <a:buNone/>
            </a:pPr>
            <a:r>
              <a:rPr lang="en-US" dirty="0" smtClean="0"/>
              <a:t>	It is the ability to face danger or fear with </a:t>
            </a:r>
          </a:p>
          <a:p>
            <a:pPr marL="349250" lvl="1" indent="0">
              <a:buNone/>
            </a:pPr>
            <a:r>
              <a:rPr lang="en-US" dirty="0" smtClean="0"/>
              <a:t>	confidence and bravery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How to be courageous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Be Brave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Be Calm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Be Clear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Be Careful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05" y="416093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74" y="2926682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Bravery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3200" b="1" dirty="0" smtClean="0"/>
              <a:t>IT’S OK              To </a:t>
            </a:r>
            <a:r>
              <a:rPr lang="en-US" sz="3200" b="1" dirty="0"/>
              <a:t>B</a:t>
            </a:r>
            <a:r>
              <a:rPr lang="en-US" sz="3200" b="1" dirty="0" smtClean="0"/>
              <a:t>e Scared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Everyone gets scared</a:t>
            </a:r>
          </a:p>
          <a:p>
            <a:r>
              <a:rPr lang="en-US" dirty="0" smtClean="0"/>
              <a:t>Bravery is not a lack of fear, but doing the </a:t>
            </a:r>
            <a:r>
              <a:rPr lang="en-US" u="sng" dirty="0" smtClean="0"/>
              <a:t>right thing</a:t>
            </a:r>
            <a:r>
              <a:rPr lang="en-US" dirty="0" smtClean="0"/>
              <a:t> despite your fear.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854" y="1478194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Calling 911 for Medical </a:t>
            </a:r>
            <a:r>
              <a:rPr lang="en-US" sz="3600" b="1" dirty="0"/>
              <a:t>E</a:t>
            </a:r>
            <a:r>
              <a:rPr lang="en-US" sz="3600" b="1" dirty="0" smtClean="0"/>
              <a:t>mergencies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should you call 911?</a:t>
            </a:r>
          </a:p>
          <a:p>
            <a:pPr lvl="1"/>
            <a:r>
              <a:rPr lang="en-US" dirty="0" smtClean="0"/>
              <a:t>Choking</a:t>
            </a:r>
          </a:p>
          <a:p>
            <a:pPr lvl="1"/>
            <a:r>
              <a:rPr lang="en-US" dirty="0" smtClean="0"/>
              <a:t>Trouble Breathing</a:t>
            </a:r>
          </a:p>
          <a:p>
            <a:pPr lvl="1"/>
            <a:r>
              <a:rPr lang="en-US" dirty="0" smtClean="0"/>
              <a:t>Fall of Distance greater than height of victim</a:t>
            </a:r>
          </a:p>
          <a:p>
            <a:pPr lvl="1"/>
            <a:r>
              <a:rPr lang="en-US" dirty="0" smtClean="0"/>
              <a:t>Severe bleeding</a:t>
            </a:r>
          </a:p>
          <a:p>
            <a:pPr lvl="1"/>
            <a:r>
              <a:rPr lang="en-US" dirty="0" smtClean="0"/>
              <a:t>Unconscious victim</a:t>
            </a:r>
          </a:p>
          <a:p>
            <a:pPr lvl="1"/>
            <a:r>
              <a:rPr lang="en-US" dirty="0" smtClean="0"/>
              <a:t>Car Accidents</a:t>
            </a:r>
          </a:p>
          <a:p>
            <a:pPr lvl="2"/>
            <a:r>
              <a:rPr lang="en-US" dirty="0" smtClean="0"/>
              <a:t>Especially if the person waling or biking was hit by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7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Danger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Safety First</a:t>
            </a:r>
          </a:p>
          <a:p>
            <a:r>
              <a:rPr lang="en-US" b="1" dirty="0" smtClean="0"/>
              <a:t>Don’t put YOURSELF in danger</a:t>
            </a:r>
          </a:p>
          <a:p>
            <a:pPr lvl="1"/>
            <a:r>
              <a:rPr lang="en-US" dirty="0" smtClean="0"/>
              <a:t>You don’t want to be a victim </a:t>
            </a:r>
          </a:p>
          <a:p>
            <a:r>
              <a:rPr lang="en-US" b="1" dirty="0" smtClean="0"/>
              <a:t>When there is NO MORE DANGER</a:t>
            </a:r>
          </a:p>
          <a:p>
            <a:pPr lvl="1"/>
            <a:r>
              <a:rPr lang="en-US" dirty="0" smtClean="0"/>
              <a:t>Determine what happened</a:t>
            </a:r>
          </a:p>
          <a:p>
            <a:pPr lvl="1"/>
            <a:r>
              <a:rPr lang="en-US" dirty="0" smtClean="0"/>
              <a:t>Find an adult</a:t>
            </a:r>
          </a:p>
          <a:p>
            <a:pPr lvl="1"/>
            <a:r>
              <a:rPr lang="en-US" dirty="0" smtClean="0"/>
              <a:t>Call 911 if necessary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84" y="426119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If someone falls….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What is a “Dangerous” fall?</a:t>
            </a:r>
          </a:p>
          <a:p>
            <a:endParaRPr lang="en-US" dirty="0"/>
          </a:p>
          <a:p>
            <a:pPr lvl="1"/>
            <a:r>
              <a:rPr lang="en-US" dirty="0" smtClean="0"/>
              <a:t>Any fall from a distance greater than the height of the victim</a:t>
            </a:r>
          </a:p>
          <a:p>
            <a:pPr lvl="1"/>
            <a:r>
              <a:rPr lang="en-US" dirty="0" smtClean="0"/>
              <a:t>Any fall resulting in a head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91214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do you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Do not </a:t>
            </a:r>
            <a:r>
              <a:rPr lang="en-US" dirty="0" smtClean="0"/>
              <a:t>move the victim</a:t>
            </a:r>
          </a:p>
          <a:p>
            <a:r>
              <a:rPr lang="en-US" dirty="0" smtClean="0"/>
              <a:t>Check to see if the victim is :</a:t>
            </a:r>
          </a:p>
          <a:p>
            <a:pPr lvl="1"/>
            <a:r>
              <a:rPr lang="en-US" dirty="0" smtClean="0"/>
              <a:t>Awake</a:t>
            </a:r>
            <a:endParaRPr lang="en-US" dirty="0"/>
          </a:p>
          <a:p>
            <a:pPr lvl="1"/>
            <a:r>
              <a:rPr lang="en-US" dirty="0" smtClean="0"/>
              <a:t>Breathing</a:t>
            </a:r>
          </a:p>
          <a:p>
            <a:pPr lvl="1"/>
            <a:r>
              <a:rPr lang="en-US" dirty="0" smtClean="0"/>
              <a:t>Moving</a:t>
            </a:r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b="1" dirty="0" smtClean="0"/>
              <a:t>If they are NOT, find an adult and CALL 911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21" y="2333124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911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emplate Police">
  <a:themeElements>
    <a:clrScheme name="BrooklynPark">
      <a:dk1>
        <a:srgbClr val="000000"/>
      </a:dk1>
      <a:lt1>
        <a:sysClr val="window" lastClr="FFFFFF"/>
      </a:lt1>
      <a:dk2>
        <a:srgbClr val="4D4F53"/>
      </a:dk2>
      <a:lt2>
        <a:srgbClr val="B2B4B3"/>
      </a:lt2>
      <a:accent1>
        <a:srgbClr val="0098DB"/>
      </a:accent1>
      <a:accent2>
        <a:srgbClr val="AA272F"/>
      </a:accent2>
      <a:accent3>
        <a:srgbClr val="6A7F10"/>
      </a:accent3>
      <a:accent4>
        <a:srgbClr val="693A77"/>
      </a:accent4>
      <a:accent5>
        <a:srgbClr val="E05206"/>
      </a:accent5>
      <a:accent6>
        <a:srgbClr val="F0AB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Template Police</Template>
  <TotalTime>4</TotalTime>
  <Words>627</Words>
  <Application>Microsoft Office PowerPoint</Application>
  <PresentationFormat>On-screen Show (16:9)</PresentationFormat>
  <Paragraphs>123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Blue Template Police</vt:lpstr>
      <vt:lpstr>Basic First Aid North Memorial Paramedics</vt:lpstr>
      <vt:lpstr>Be Ready- First Aid</vt:lpstr>
      <vt:lpstr>Do You Know What to Do?</vt:lpstr>
      <vt:lpstr>Courage</vt:lpstr>
      <vt:lpstr>Bravery </vt:lpstr>
      <vt:lpstr>Calling 911 for Medical Emergencies</vt:lpstr>
      <vt:lpstr>Danger</vt:lpstr>
      <vt:lpstr>If someone falls…. </vt:lpstr>
      <vt:lpstr>What do you do?</vt:lpstr>
      <vt:lpstr>Someone is Choking</vt:lpstr>
      <vt:lpstr>Heimlich Maneuver</vt:lpstr>
      <vt:lpstr>Small Cuts</vt:lpstr>
      <vt:lpstr>Bleeding</vt:lpstr>
      <vt:lpstr>                    Nosebleeds</vt:lpstr>
      <vt:lpstr>Minor Burns (first degree)</vt:lpstr>
      <vt:lpstr>Ways to help others </vt:lpstr>
      <vt:lpstr>Wrap Up</vt:lpstr>
      <vt:lpstr>First–Aid Kits</vt:lpstr>
      <vt:lpstr>Questions?</vt:lpstr>
      <vt:lpstr>PowerPoint Presentation</vt:lpstr>
    </vt:vector>
  </TitlesOfParts>
  <Company>City of Brooklyn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 (preferred) replace photo with one that goes with your presentation</dc:title>
  <dc:creator>Kimberly Czapar</dc:creator>
  <cp:lastModifiedBy>Kimberly Czapar</cp:lastModifiedBy>
  <cp:revision>2</cp:revision>
  <dcterms:created xsi:type="dcterms:W3CDTF">2017-06-09T15:53:57Z</dcterms:created>
  <dcterms:modified xsi:type="dcterms:W3CDTF">2017-06-09T15:58:12Z</dcterms:modified>
</cp:coreProperties>
</file>